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13"/>
  </p:notesMasterIdLst>
  <p:sldIdLst>
    <p:sldId id="264" r:id="rId6"/>
    <p:sldId id="267" r:id="rId7"/>
    <p:sldId id="269" r:id="rId8"/>
    <p:sldId id="379" r:id="rId9"/>
    <p:sldId id="388" r:id="rId10"/>
    <p:sldId id="389" r:id="rId11"/>
    <p:sldId id="387" r:id="rId12"/>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8" d="100"/>
          <a:sy n="108" d="100"/>
        </p:scale>
        <p:origin x="714" y="102"/>
      </p:cViewPr>
      <p:guideLst/>
    </p:cSldViewPr>
  </p:slideViewPr>
  <p:notesTextViewPr>
    <p:cViewPr>
      <p:scale>
        <a:sx n="3" d="2"/>
        <a:sy n="3" d="2"/>
      </p:scale>
      <p:origin x="0" y="0"/>
    </p:cViewPr>
  </p:notesTextViewPr>
  <p:notesViewPr>
    <p:cSldViewPr snapToGrid="0">
      <p:cViewPr varScale="1">
        <p:scale>
          <a:sx n="46" d="100"/>
          <a:sy n="46" d="100"/>
        </p:scale>
        <p:origin x="2796"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30T13:49:12.052"/>
    </inkml:context>
    <inkml:brush xml:id="br0">
      <inkml:brushProperty name="width" value="0.05" units="cm"/>
      <inkml:brushProperty name="height" value="0.05" units="cm"/>
      <inkml:brushProperty name="color" value="#E71224"/>
    </inkml:brush>
  </inkml:definitions>
  <inkml:trace contextRef="#ctx0" brushRef="#br0">5115 525 24575,'-137'-7'0,"78"1"0,-1081-61-2420,128 59 2175,2 57-237,537 19 3328,420-55-2770,0 3-1,1 2 0,-56 29 0,30-20-75,0 1 0,61-19 0,0 1 0,0 1 0,-19 16 0,-22 16 0,-45 11 0,64-35 0,-53 35 0,19-4 0,3 4 0,-67 66 0,82-70 0,31-29 0,1 1 0,-21 25 0,38-39 0,0 1 0,0-1 0,1 1 0,0 0 0,0 0 0,1 1 0,0-1 0,1 1 0,0 0 0,-2 15 0,2 14 0,1 1 0,5 58 0,1-20 0,-4 355 0,0-423 0,0 0 0,1 0 0,0 0 0,1 0 0,0 0 0,0-1 0,1 1 0,0-1 0,1 0 0,0 1 0,0-2 0,8 13 0,-1-4 0,-1 1 0,10 21 0,-11-19 0,18 28 0,-5-19 0,1-1 0,31 30 0,14 16 0,-39-42 0,1-1 0,37 30 0,75 48 0,-20-16 0,155 109 0,-200-148 0,-27-22 0,1-2 0,1-3 0,2-1 0,0-4 0,108 31 0,-71-31 0,1-5 0,1-3 0,94 2 0,54-3 0,241 5 0,1136-19 0,-1377-12 0,-60 0 0,468-18 0,-425 18 0,49-2 0,-222 13 0,0-2 0,0-2 0,84-22 0,70-19 0,-118 29 0,133-45 0,-172 46 0,362-143 0,-275 113 0,5-2 0,-117 39 0,-1 0 0,1-2 0,37-27 0,-47 27 0,0-1 0,-1 0 0,-1-1 0,0 0 0,14-25 0,-18 26 0,0 0 0,-1-1 0,-1 1 0,0-1 0,0-1 0,-2 1 0,4-21 0,-2-11 0,-1-49 0,-3 65 0,-3-118 0,0 131 0,0 0 0,-1 0 0,-1 0 0,-1 1 0,0 0 0,-14-27 0,-96-142 0,17 33 0,84 129 0,-1 1 0,-1 1 0,-1 0 0,-27-25 0,-85-67 0,85 76 0,-76-59 0,-56-49 0,110 87 0,-2 3 0,-2 3 0,-107-59 0,54 35 0,-15-8 0,53 42 0,-1 4 0,-117-36 0,-188-21 0,258 74 0,-1 6 0,-265 6 0,367 8 0,0-2 0,-1 0 0,-34-10 0,-22-3 0,-205-13 0,-325 10 0,459 19 0,-366 13 0,239-1 0,88-5 0,-58 20 0,21 19 0,223-44 0,-55 6 0,1 4 0,-109 34 0,114-27 0,-30 14 0,80-27 0,0 0 0,1 0 0,0 1 0,1 0 0,-19 18 0,-2 7 0,22-22 0,0 0 0,-1 0 0,0-1 0,-1-1 0,-12 9 0,-21 7 0,26-16 0,1 2 0,1 0 0,-27 22 0,-60 45 0,74-58 0,0 2 0,-42 41 0,1 7 0,25-24 0,-56 69 0,41-46 0,39-46 0,-27 37 0,-13 37 0,42-62 0,-2-2 0,-1-1 0,-48 53 0,61-75 0,0 0 0,0 1 0,1 0 0,0 0 0,0 0 0,2 1 0,-1 0 0,1 1 0,-6 17 0,5-8 0,-1 0 0,0 0 0,-2-1 0,-16 26 0,13-26 0,2 0 0,0 1 0,1 1 0,1-1 0,1 2 0,0-1 0,2 1 0,1 0 0,1 0 0,1 1 0,1-1 0,1 27 0,5 631 0,-4-676 0,1 0 0,-1 0 0,1 0 0,0 0 0,0 0 0,1 0 0,0-1 0,0 1 0,0 0 0,0-1 0,0 0 0,1 1 0,0-1 0,4 4 0,5 5 0,0 0 0,25 18 0,-6-5 0,-1 0 0,1-2 0,1 0 0,1-3 0,1-1 0,40 18 0,-26-18 0,0-2 0,1-3 0,74 15 0,51-2 0,263 8 0,178-34 0,-319-4 0,3046 2 0,-3105-14 0,-48 1 0,-142 10 0,0-2 0,63-15 0,87-34 0,-57 15 0,-108 29 0,-1-2 0,-1-1 0,0-2 0,29-18 0,44-21 0,70-40 0,-108 56 0,-31 16 0,44-35 0,-1 0 0,24-19 0,-87 64 0,0-2 0,-2 0 0,1 0 0,16-27 0,16-35 0,51-118 0,-86 168 0,-1-1 0,-1-1 0,-1 1 0,-2-1 0,4-53 0,-10-148 0,-3 101 0,5 91 0,-4-60 0,2 85 0,-1 0 0,0 1 0,-1-1 0,-1 1 0,0-1 0,-6-12 0,-13-19 0,-3 1 0,-50-65 0,-74-64 0,111 133 0,-2 1 0,-1 3 0,-55-36 0,-148-75 0,-263-102 0,132 98 0,261 106 0,-2 5 0,-149-29 0,213 55 0,-239-30 0,75 15 0,-419-54 0,230 52-182,-284-8-220,609 37 415,-731 3 558,-99 73-571,767-68 0,53-4 0,76-3 0,1 2 0,0 0 0,0 0 0,0 1 0,1 1 0,-1 0 0,1 1 0,0 0 0,1 1 0,-13 9 0,-9 9 0,2 1 0,-34 35 0,54-50 0,-1-1 0,0-1 0,-22 12 0,24-15 0,1 0 0,0 0 0,0 1 0,0 1 0,1 0 0,0 0 0,-10 13 0,-9 17 0,-33 43 0,28-39 0,1 1 0,3 2 0,-25 52 0,1-4 0,-170 351 0,190-374 0,-28 66 0,51-108 0,1 0 0,1 0 0,-5 31 0,8-8 0,1 52 0,3-54 0,-9 60 0,-1-4 0,4 2 0,8 105 0,0-79 0,-1-122 0,1-1 0,0 1 0,0-1 0,1 0 0,0 0 0,1 0 0,0 0 0,1 0 0,8 16 0,-4-12 0,2 0 0,0 0 0,0-1 0,2 0 0,15 13 0,38 34 0,4-4 0,1-2 0,3-4 0,2-2 0,2-5 0,2-2 0,161 57 0,116-4 0,-212-66 0,2-7 0,153 3 0,297-21 0,-322-6 0,-4-11 0,-58 2 0,527 8 0,-476 5 0,-181-5 0,136-23 0,-74 6 0,196-12 0,62-8 0,-89-27 0,-166 32 0,41-9 0,295-111 0,-130-1 0,166-57 0,-242 121 0,-241 84 0,-23 6 0,0 0 0,20-8 0,-29 10 0,-1-1 0,1 0 0,-1 0 0,0 0 0,0 0 0,0 0 0,0-1 0,-1 1 0,1-1 0,-1 1 0,1-1 0,-1 0 0,0 0 0,2-4 0,2-6 0,-1 0 0,0 0 0,-1-1 0,-1 0 0,0 0 0,2-26 0,-4-86 0,-1 111 0,-3-34-74,-2 0-1,-3 0 1,-1 1 0,-3 0-1,-23-60 1,-1 17-341,-82-147 1,28 89-383,-7 3 0,-204-234 0,-275-213 685,308 343-1009,184 178-2171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30T13:49:19.193"/>
    </inkml:context>
    <inkml:brush xml:id="br0">
      <inkml:brushProperty name="width" value="0.05" units="cm"/>
      <inkml:brushProperty name="height" value="0.05" units="cm"/>
      <inkml:brushProperty name="color" value="#E71224"/>
    </inkml:brush>
  </inkml:definitions>
  <inkml:trace contextRef="#ctx0" brushRef="#br0">3760 1 24575,'-872'39'0,"825"-34"0,-616 62 0,241-62 0,240-6 0,143 3 0,-58 11 0,47-6 0,-212 39 0,110-17 0,3 9 0,0-1 0,-31-11 0,-66 14 0,206-33 0,-59 5 0,84-11 0,4 0-273,1 1 0,-1 0 0,0 1 0,-12 5 0,-6 4-6553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5558" cy="502835"/>
          </a:xfrm>
          <a:prstGeom prst="rect">
            <a:avLst/>
          </a:prstGeom>
        </p:spPr>
        <p:txBody>
          <a:bodyPr vert="horz" lIns="96631" tIns="48316" rIns="96631" bIns="48316" rtlCol="0"/>
          <a:lstStyle>
            <a:lvl1pPr algn="l">
              <a:defRPr sz="1300"/>
            </a:lvl1pPr>
          </a:lstStyle>
          <a:p>
            <a:endParaRPr lang="en-GB"/>
          </a:p>
        </p:txBody>
      </p:sp>
      <p:sp>
        <p:nvSpPr>
          <p:cNvPr id="3" name="Date Placeholder 2"/>
          <p:cNvSpPr>
            <a:spLocks noGrp="1"/>
          </p:cNvSpPr>
          <p:nvPr>
            <p:ph type="dt" idx="1"/>
          </p:nvPr>
        </p:nvSpPr>
        <p:spPr>
          <a:xfrm>
            <a:off x="3902597" y="0"/>
            <a:ext cx="2985558" cy="502835"/>
          </a:xfrm>
          <a:prstGeom prst="rect">
            <a:avLst/>
          </a:prstGeom>
        </p:spPr>
        <p:txBody>
          <a:bodyPr vert="horz" lIns="96631" tIns="48316" rIns="96631" bIns="48316" rtlCol="0"/>
          <a:lstStyle>
            <a:lvl1pPr algn="r">
              <a:defRPr sz="1300"/>
            </a:lvl1pPr>
          </a:lstStyle>
          <a:p>
            <a:fld id="{986B06E2-CF73-4DFA-8FA1-16398FBAD84B}" type="datetimeFigureOut">
              <a:rPr lang="en-GB" smtClean="0"/>
              <a:t>16/06/2023</a:t>
            </a:fld>
            <a:endParaRPr lang="en-GB"/>
          </a:p>
        </p:txBody>
      </p:sp>
      <p:sp>
        <p:nvSpPr>
          <p:cNvPr id="4" name="Slide Image Placeholder 3"/>
          <p:cNvSpPr>
            <a:spLocks noGrp="1" noRot="1" noChangeAspect="1"/>
          </p:cNvSpPr>
          <p:nvPr>
            <p:ph type="sldImg" idx="2"/>
          </p:nvPr>
        </p:nvSpPr>
        <p:spPr>
          <a:xfrm>
            <a:off x="439738" y="1254125"/>
            <a:ext cx="6010275" cy="3381375"/>
          </a:xfrm>
          <a:prstGeom prst="rect">
            <a:avLst/>
          </a:prstGeom>
          <a:noFill/>
          <a:ln w="12700">
            <a:solidFill>
              <a:prstClr val="black"/>
            </a:solidFill>
          </a:ln>
        </p:spPr>
        <p:txBody>
          <a:bodyPr vert="horz" lIns="96631" tIns="48316" rIns="96631" bIns="48316" rtlCol="0" anchor="ctr"/>
          <a:lstStyle/>
          <a:p>
            <a:endParaRPr lang="en-GB"/>
          </a:p>
        </p:txBody>
      </p:sp>
      <p:sp>
        <p:nvSpPr>
          <p:cNvPr id="5" name="Notes Placeholder 4"/>
          <p:cNvSpPr>
            <a:spLocks noGrp="1"/>
          </p:cNvSpPr>
          <p:nvPr>
            <p:ph type="body" sz="quarter" idx="3"/>
          </p:nvPr>
        </p:nvSpPr>
        <p:spPr>
          <a:xfrm>
            <a:off x="688976" y="4823034"/>
            <a:ext cx="5511800" cy="3946118"/>
          </a:xfrm>
          <a:prstGeom prst="rect">
            <a:avLst/>
          </a:prstGeom>
        </p:spPr>
        <p:txBody>
          <a:bodyPr vert="horz" lIns="96631" tIns="48316" rIns="96631" bIns="4831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9055"/>
            <a:ext cx="2985558" cy="502834"/>
          </a:xfrm>
          <a:prstGeom prst="rect">
            <a:avLst/>
          </a:prstGeom>
        </p:spPr>
        <p:txBody>
          <a:bodyPr vert="horz" lIns="96631" tIns="48316" rIns="96631" bIns="48316"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1" tIns="48316" rIns="96631" bIns="48316" rtlCol="0" anchor="b"/>
          <a:lstStyle>
            <a:lvl1pPr algn="r">
              <a:defRPr sz="1300"/>
            </a:lvl1pPr>
          </a:lstStyle>
          <a:p>
            <a:fld id="{70D7F41C-AAA5-4BB3-BD6F-BF8900671A55}" type="slidenum">
              <a:rPr lang="en-GB" smtClean="0"/>
              <a:t>‹#›</a:t>
            </a:fld>
            <a:endParaRPr lang="en-GB"/>
          </a:p>
        </p:txBody>
      </p:sp>
    </p:spTree>
    <p:extLst>
      <p:ext uri="{BB962C8B-B14F-4D97-AF65-F5344CB8AC3E}">
        <p14:creationId xmlns:p14="http://schemas.microsoft.com/office/powerpoint/2010/main" val="926640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10275" cy="338137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D7F41C-AAA5-4BB3-BD6F-BF8900671A55}" type="slidenum">
              <a:rPr lang="en-GB" smtClean="0"/>
              <a:t>1</a:t>
            </a:fld>
            <a:endParaRPr lang="en-GB"/>
          </a:p>
        </p:txBody>
      </p:sp>
    </p:spTree>
    <p:extLst>
      <p:ext uri="{BB962C8B-B14F-4D97-AF65-F5344CB8AC3E}">
        <p14:creationId xmlns:p14="http://schemas.microsoft.com/office/powerpoint/2010/main" val="2698896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Children and Families Hub was established in March 2020 as part of the response to the Jersey Care Inquiry and the recommendations of the JCC that were informed by Ofsted’s inspection of CSC and identified that early help was very underdeveloped in Jersey</a:t>
            </a:r>
          </a:p>
        </p:txBody>
      </p:sp>
      <p:sp>
        <p:nvSpPr>
          <p:cNvPr id="4" name="Slide Number Placeholder 3"/>
          <p:cNvSpPr>
            <a:spLocks noGrp="1"/>
          </p:cNvSpPr>
          <p:nvPr>
            <p:ph type="sldNum" sz="quarter" idx="5"/>
          </p:nvPr>
        </p:nvSpPr>
        <p:spPr/>
        <p:txBody>
          <a:bodyPr/>
          <a:lstStyle/>
          <a:p>
            <a:fld id="{B29B8943-34EB-4CCB-945B-FA616488A2A8}" type="slidenum">
              <a:rPr lang="en-GB" smtClean="0"/>
              <a:t>2</a:t>
            </a:fld>
            <a:endParaRPr lang="en-GB"/>
          </a:p>
        </p:txBody>
      </p:sp>
    </p:spTree>
    <p:extLst>
      <p:ext uri="{BB962C8B-B14F-4D97-AF65-F5344CB8AC3E}">
        <p14:creationId xmlns:p14="http://schemas.microsoft.com/office/powerpoint/2010/main" val="311821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500" dirty="0">
                <a:latin typeface="Arial" panose="020B0604020202020204" pitchFamily="34" charset="0"/>
                <a:cs typeface="Arial" panose="020B0604020202020204" pitchFamily="34" charset="0"/>
              </a:rPr>
              <a:t>In 2018 a standard practice framework was developed and adopted across agencies in the public, community and voluntary sectors</a:t>
            </a:r>
          </a:p>
          <a:p>
            <a:r>
              <a:rPr lang="en-GB" sz="1500" dirty="0">
                <a:latin typeface="Arial" panose="020B0604020202020204" pitchFamily="34" charset="0"/>
                <a:cs typeface="Arial" panose="020B0604020202020204" pitchFamily="34" charset="0"/>
              </a:rPr>
              <a:t>for all those working with children and young people from pre-birth with emerging or known additional or complex needs/disabilities, including children in care and those in need of protection.</a:t>
            </a:r>
          </a:p>
          <a:p>
            <a:endParaRPr lang="en-GB" sz="1500" dirty="0">
              <a:solidFill>
                <a:schemeClr val="tx1">
                  <a:alpha val="60000"/>
                </a:schemeClr>
              </a:solidFill>
              <a:latin typeface="Arial" panose="020B0604020202020204" pitchFamily="34" charset="0"/>
              <a:cs typeface="Arial" panose="020B0604020202020204" pitchFamily="34" charset="0"/>
            </a:endParaRPr>
          </a:p>
          <a:p>
            <a:r>
              <a:rPr lang="en-GB" sz="1500" dirty="0">
                <a:latin typeface="Arial" panose="020B0604020202020204" pitchFamily="34" charset="0"/>
                <a:cs typeface="Arial" panose="020B0604020202020204" pitchFamily="34" charset="0"/>
              </a:rPr>
              <a:t>The shared framework enables agencies to work together effectively to ensure children, young people and families can access the right help at the right time and from the right service</a:t>
            </a:r>
          </a:p>
          <a:p>
            <a:endParaRPr lang="en-GB" sz="1500" dirty="0">
              <a:latin typeface="Arial" panose="020B0604020202020204" pitchFamily="34" charset="0"/>
              <a:cs typeface="Arial" panose="020B0604020202020204" pitchFamily="34" charset="0"/>
            </a:endParaRPr>
          </a:p>
          <a:p>
            <a:r>
              <a:rPr lang="en-GB" sz="1500" dirty="0">
                <a:latin typeface="Arial" panose="020B0604020202020204" pitchFamily="34" charset="0"/>
                <a:cs typeface="Arial" panose="020B0604020202020204" pitchFamily="34" charset="0"/>
              </a:rPr>
              <a:t>It is the vehicle for delivering the four outcomes of the Children’s Plan that all children in Jersey:</a:t>
            </a:r>
          </a:p>
          <a:p>
            <a:pPr lvl="1"/>
            <a:r>
              <a:rPr lang="en-GB" sz="1500" dirty="0">
                <a:latin typeface="Arial" panose="020B0604020202020204" pitchFamily="34" charset="0"/>
                <a:cs typeface="Arial" panose="020B0604020202020204" pitchFamily="34" charset="0"/>
              </a:rPr>
              <a:t>grow up safely</a:t>
            </a:r>
          </a:p>
          <a:p>
            <a:pPr lvl="1"/>
            <a:r>
              <a:rPr lang="en-GB" sz="1500" dirty="0">
                <a:latin typeface="Arial" panose="020B0604020202020204" pitchFamily="34" charset="0"/>
                <a:cs typeface="Arial" panose="020B0604020202020204" pitchFamily="34" charset="0"/>
              </a:rPr>
              <a:t>live healthy lives</a:t>
            </a:r>
          </a:p>
          <a:p>
            <a:pPr lvl="1"/>
            <a:r>
              <a:rPr lang="en-GB" sz="1500" dirty="0">
                <a:latin typeface="Arial" panose="020B0604020202020204" pitchFamily="34" charset="0"/>
                <a:cs typeface="Arial" panose="020B0604020202020204" pitchFamily="34" charset="0"/>
              </a:rPr>
              <a:t>learn and achieve </a:t>
            </a:r>
          </a:p>
          <a:p>
            <a:pPr lvl="1"/>
            <a:r>
              <a:rPr lang="en-GB" sz="1500" dirty="0">
                <a:latin typeface="Arial" panose="020B0604020202020204" pitchFamily="34" charset="0"/>
                <a:cs typeface="Arial" panose="020B0604020202020204" pitchFamily="34" charset="0"/>
              </a:rPr>
              <a:t>are valued and involved</a:t>
            </a:r>
          </a:p>
          <a:p>
            <a:endParaRPr lang="en-GB" dirty="0"/>
          </a:p>
        </p:txBody>
      </p:sp>
      <p:sp>
        <p:nvSpPr>
          <p:cNvPr id="4" name="Slide Number Placeholder 3"/>
          <p:cNvSpPr>
            <a:spLocks noGrp="1"/>
          </p:cNvSpPr>
          <p:nvPr>
            <p:ph type="sldNum" sz="quarter" idx="5"/>
          </p:nvPr>
        </p:nvSpPr>
        <p:spPr/>
        <p:txBody>
          <a:bodyPr/>
          <a:lstStyle/>
          <a:p>
            <a:fld id="{70D7F41C-AAA5-4BB3-BD6F-BF8900671A55}" type="slidenum">
              <a:rPr lang="en-GB" smtClean="0"/>
              <a:t>3</a:t>
            </a:fld>
            <a:endParaRPr lang="en-GB"/>
          </a:p>
        </p:txBody>
      </p:sp>
    </p:spTree>
    <p:extLst>
      <p:ext uri="{BB962C8B-B14F-4D97-AF65-F5344CB8AC3E}">
        <p14:creationId xmlns:p14="http://schemas.microsoft.com/office/powerpoint/2010/main" val="3510783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8313" y="1254125"/>
            <a:ext cx="6011862" cy="3381375"/>
          </a:xfrm>
        </p:spPr>
      </p:sp>
      <p:sp>
        <p:nvSpPr>
          <p:cNvPr id="3" name="Notes Placeholder 2"/>
          <p:cNvSpPr>
            <a:spLocks noGrp="1"/>
          </p:cNvSpPr>
          <p:nvPr>
            <p:ph type="body" idx="1"/>
          </p:nvPr>
        </p:nvSpPr>
        <p:spPr/>
        <p:txBody>
          <a:bodyPr/>
          <a:lstStyle/>
          <a:p>
            <a:endParaRPr lang="en-GB" dirty="0"/>
          </a:p>
          <a:p>
            <a:r>
              <a:rPr lang="en-GB" dirty="0"/>
              <a:t>Requests for support may be received from members of the public by email or phone and from practitioners by the online request for support form.</a:t>
            </a:r>
          </a:p>
          <a:p>
            <a:endParaRPr lang="en-GB" dirty="0"/>
          </a:p>
          <a:p>
            <a:r>
              <a:rPr lang="en-GB" dirty="0"/>
              <a:t>Each request is triaged by a children and families hub decision maker- they may request a joint triage with the MASH decision maker and from this month with the CAMHS decision maker.</a:t>
            </a:r>
          </a:p>
          <a:p>
            <a:endParaRPr lang="en-GB" dirty="0"/>
          </a:p>
          <a:p>
            <a:r>
              <a:rPr lang="en-GB" dirty="0"/>
              <a:t>The request may be triaged for an early help response, a MASH response or a CAMHS response.</a:t>
            </a:r>
          </a:p>
          <a:p>
            <a:endParaRPr lang="en-GB" dirty="0"/>
          </a:p>
          <a:p>
            <a:endParaRPr lang="en-GB" dirty="0"/>
          </a:p>
          <a:p>
            <a:r>
              <a:rPr lang="en-GB" dirty="0"/>
              <a:t>In 2021, 2787 contacts were made over the year, with 94 of these being made by ED.</a:t>
            </a:r>
          </a:p>
          <a:p>
            <a:endParaRPr lang="en-GB" dirty="0"/>
          </a:p>
          <a:p>
            <a:r>
              <a:rPr lang="en-GB" dirty="0"/>
              <a:t>In 2021 a third of contacts were triaged for a MASH response with the remainder receiving an early help response.</a:t>
            </a:r>
          </a:p>
        </p:txBody>
      </p:sp>
      <p:sp>
        <p:nvSpPr>
          <p:cNvPr id="4" name="Slide Number Placeholder 3"/>
          <p:cNvSpPr>
            <a:spLocks noGrp="1"/>
          </p:cNvSpPr>
          <p:nvPr>
            <p:ph type="sldNum" sz="quarter" idx="5"/>
          </p:nvPr>
        </p:nvSpPr>
        <p:spPr/>
        <p:txBody>
          <a:bodyPr/>
          <a:lstStyle/>
          <a:p>
            <a:fld id="{70D7F41C-AAA5-4BB3-BD6F-BF8900671A55}" type="slidenum">
              <a:rPr lang="en-GB" smtClean="0"/>
              <a:t>4</a:t>
            </a:fld>
            <a:endParaRPr lang="en-GB"/>
          </a:p>
        </p:txBody>
      </p:sp>
    </p:spTree>
    <p:extLst>
      <p:ext uri="{BB962C8B-B14F-4D97-AF65-F5344CB8AC3E}">
        <p14:creationId xmlns:p14="http://schemas.microsoft.com/office/powerpoint/2010/main" val="2812778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8D46-7570-488E-96CE-84F3EBCEE0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8171F2-DD57-416F-A128-7880ED956D2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6744D8E-7C36-45C6-8AF9-5071C3C93D70}"/>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5" name="Footer Placeholder 4">
            <a:extLst>
              <a:ext uri="{FF2B5EF4-FFF2-40B4-BE49-F238E27FC236}">
                <a16:creationId xmlns:a16="http://schemas.microsoft.com/office/drawing/2014/main" id="{D5485168-137D-4A65-B2FB-FBE6B6B0CA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239FC6-FD60-47E2-B4D7-68F586727EB6}"/>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333552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5B460-494D-4850-980C-78704890C13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164708-B12F-486F-9AE0-F95A41BBF83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20BFCA-8715-4D3B-85A8-925E4A94FBD7}"/>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5" name="Footer Placeholder 4">
            <a:extLst>
              <a:ext uri="{FF2B5EF4-FFF2-40B4-BE49-F238E27FC236}">
                <a16:creationId xmlns:a16="http://schemas.microsoft.com/office/drawing/2014/main" id="{61EE68FF-4B34-4456-8624-859F7745D2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068909-A322-4604-A607-0E0A478FEC96}"/>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4034423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D7892-3561-40EB-9E32-F39EF9B96A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3B227A8-477B-4BBB-A0FF-06F7B54F72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17CA8D5-F8B8-46C8-A74A-060A32DCCD2B}"/>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5" name="Footer Placeholder 4">
            <a:extLst>
              <a:ext uri="{FF2B5EF4-FFF2-40B4-BE49-F238E27FC236}">
                <a16:creationId xmlns:a16="http://schemas.microsoft.com/office/drawing/2014/main" id="{592883BF-6F61-4552-91CE-A2834F58B7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6A1CC9-878F-4020-BFC5-DBA8A8A4769B}"/>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4119937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3E541-761E-4385-A7AC-74EFD59B49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4CD4D6-A1A9-42D3-8E4A-BAE05A920FD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43BFB7B-5007-44DE-BDB3-1CD1C1AB40D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CBBF2E-B974-430F-9C9C-16A2EEEC491B}"/>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6" name="Footer Placeholder 5">
            <a:extLst>
              <a:ext uri="{FF2B5EF4-FFF2-40B4-BE49-F238E27FC236}">
                <a16:creationId xmlns:a16="http://schemas.microsoft.com/office/drawing/2014/main" id="{A1F8921B-842F-4DAF-AEB7-CB835DBEA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681B92-652B-4876-AC0C-9D0A63E89C38}"/>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1726264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242B9-2329-4F8F-B61D-6A75F67A0F2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B0D5A2-EBD6-4834-85C6-7D0DD179E0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BD3C7B4-113F-4673-B4A1-8AB2FC27E41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8AA1518-EBCD-406C-A8F4-8510CD43DD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37653C8-584A-4458-A1A0-F79F307FB6D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959E467-081C-4E18-9A2D-F3E93D09AC40}"/>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8" name="Footer Placeholder 7">
            <a:extLst>
              <a:ext uri="{FF2B5EF4-FFF2-40B4-BE49-F238E27FC236}">
                <a16:creationId xmlns:a16="http://schemas.microsoft.com/office/drawing/2014/main" id="{4F6950C1-2D4C-4FE0-B16C-BC52CEC6A89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FEA011-8C99-41AF-8A04-7F7B95044E22}"/>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338410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60F69-235E-46B4-A530-065C9D8E26E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795E07-20EF-4D8E-AF8F-F8CA77CE8068}"/>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4" name="Footer Placeholder 3">
            <a:extLst>
              <a:ext uri="{FF2B5EF4-FFF2-40B4-BE49-F238E27FC236}">
                <a16:creationId xmlns:a16="http://schemas.microsoft.com/office/drawing/2014/main" id="{6E39E0D7-1507-4474-861A-2404C1CD9B5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CBB2D41-59A6-40F1-99BD-D50F84D7A793}"/>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881755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CD617C-8297-4A13-82B2-EDC336A1B8C8}"/>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3" name="Footer Placeholder 2">
            <a:extLst>
              <a:ext uri="{FF2B5EF4-FFF2-40B4-BE49-F238E27FC236}">
                <a16:creationId xmlns:a16="http://schemas.microsoft.com/office/drawing/2014/main" id="{397EFF7B-E2C9-4880-A574-EF4EC8E0D08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45826D6-A85E-420D-AAA2-F1D9FFC40718}"/>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1133936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990E2-D5C9-4C29-9918-11EC45C10C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80B3089-5575-4207-978F-AC152C55FE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2CE1CD-C324-46B1-9571-0A8B565E3F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7FFA70A-52E4-4FA1-85A9-B3AA5403F39B}"/>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6" name="Footer Placeholder 5">
            <a:extLst>
              <a:ext uri="{FF2B5EF4-FFF2-40B4-BE49-F238E27FC236}">
                <a16:creationId xmlns:a16="http://schemas.microsoft.com/office/drawing/2014/main" id="{F2A08F90-C62F-4C0F-AB74-B6D69099AD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531148-17C4-4B9C-B2AF-B521014D425F}"/>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1477034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5817E-2A97-4531-A6DA-33F3328ADA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88A65C6-05AC-49E6-9AAC-A3FAEF073A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616CFE-22CD-4D57-86FA-2A56D2FD7F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9AE796-0B7C-486B-A64E-D7773EC3EA18}"/>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6" name="Footer Placeholder 5">
            <a:extLst>
              <a:ext uri="{FF2B5EF4-FFF2-40B4-BE49-F238E27FC236}">
                <a16:creationId xmlns:a16="http://schemas.microsoft.com/office/drawing/2014/main" id="{D31D535E-1207-4D4D-B631-181FDEA3E3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49278A-1ED7-4CBA-9EE3-8A7C941C0875}"/>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255649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10AFE-14CE-4B44-8405-DAC1ED4FB9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FBD764-3011-44B5-A914-2B3695A6E2C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7E077C-C95A-4BDE-BF66-5275E84464AD}"/>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5" name="Footer Placeholder 4">
            <a:extLst>
              <a:ext uri="{FF2B5EF4-FFF2-40B4-BE49-F238E27FC236}">
                <a16:creationId xmlns:a16="http://schemas.microsoft.com/office/drawing/2014/main" id="{621666FA-BD76-4EEC-A670-EECE84DAEE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4D6F46-9721-4050-A0AC-72E3A5DF05BE}"/>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40876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CBFF5E-3F95-4A9C-AFE1-85AFDCB523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3C9BAF-3D7E-4141-9C50-FAFB11C9E02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589EEC-915E-4048-9AF4-B6AD2A3AAF68}"/>
              </a:ext>
            </a:extLst>
          </p:cNvPr>
          <p:cNvSpPr>
            <a:spLocks noGrp="1"/>
          </p:cNvSpPr>
          <p:nvPr>
            <p:ph type="dt" sz="half" idx="10"/>
          </p:nvPr>
        </p:nvSpPr>
        <p:spPr/>
        <p:txBody>
          <a:bodyPr/>
          <a:lstStyle/>
          <a:p>
            <a:fld id="{85AF3A6E-B6B5-44E8-A7B4-334211B7B8CB}" type="datetimeFigureOut">
              <a:rPr lang="en-GB" smtClean="0"/>
              <a:t>16/06/2023</a:t>
            </a:fld>
            <a:endParaRPr lang="en-GB"/>
          </a:p>
        </p:txBody>
      </p:sp>
      <p:sp>
        <p:nvSpPr>
          <p:cNvPr id="5" name="Footer Placeholder 4">
            <a:extLst>
              <a:ext uri="{FF2B5EF4-FFF2-40B4-BE49-F238E27FC236}">
                <a16:creationId xmlns:a16="http://schemas.microsoft.com/office/drawing/2014/main" id="{D5820474-83C3-4CB2-9F8C-5B493E2835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E5F7D0-525F-4944-96B9-30DDE14A2CC3}"/>
              </a:ext>
            </a:extLst>
          </p:cNvPr>
          <p:cNvSpPr>
            <a:spLocks noGrp="1"/>
          </p:cNvSpPr>
          <p:nvPr>
            <p:ph type="sldNum" sz="quarter" idx="12"/>
          </p:nvPr>
        </p:nvSpPr>
        <p:spPr/>
        <p:txBody>
          <a:bodyPr/>
          <a:lstStyle/>
          <a:p>
            <a:fld id="{79EEF69E-982F-475F-A0C1-5D3975EE7856}" type="slidenum">
              <a:rPr lang="en-GB" smtClean="0"/>
              <a:t>‹#›</a:t>
            </a:fld>
            <a:endParaRPr lang="en-GB"/>
          </a:p>
        </p:txBody>
      </p:sp>
    </p:spTree>
    <p:extLst>
      <p:ext uri="{BB962C8B-B14F-4D97-AF65-F5344CB8AC3E}">
        <p14:creationId xmlns:p14="http://schemas.microsoft.com/office/powerpoint/2010/main" val="22564625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0" name="Rectangle 9"/>
          <p:cNvSpPr/>
          <p:nvPr userDrawn="1"/>
        </p:nvSpPr>
        <p:spPr>
          <a:xfrm>
            <a:off x="0" y="0"/>
            <a:ext cx="12192000" cy="6858000"/>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293915" y="2324044"/>
            <a:ext cx="11604172" cy="1104956"/>
          </a:xfrm>
          <a:prstGeom prst="rect">
            <a:avLst/>
          </a:prstGeom>
        </p:spPr>
        <p:txBody>
          <a:bodyPr anchor="ctr">
            <a:normAutofit/>
          </a:bodyPr>
          <a:lstStyle>
            <a:lvl1pPr algn="l">
              <a:defRPr sz="4000" b="0" cap="none" spc="150" baseline="0">
                <a:solidFill>
                  <a:schemeClr val="bg1"/>
                </a:solidFill>
                <a:latin typeface="Arial" panose="020B0604020202020204" pitchFamily="34" charset="0"/>
                <a:cs typeface="Arial" panose="020B0604020202020204" pitchFamily="34" charset="0"/>
              </a:defRPr>
            </a:lvl1pPr>
          </a:lstStyle>
          <a:p>
            <a:r>
              <a:rPr lang="en-US" dirty="0"/>
              <a:t>Click to edit title</a:t>
            </a:r>
          </a:p>
        </p:txBody>
      </p:sp>
      <p:sp>
        <p:nvSpPr>
          <p:cNvPr id="15" name="Subtitle 2"/>
          <p:cNvSpPr>
            <a:spLocks noGrp="1"/>
          </p:cNvSpPr>
          <p:nvPr>
            <p:ph type="subTitle" idx="1" hasCustomPrompt="1"/>
          </p:nvPr>
        </p:nvSpPr>
        <p:spPr>
          <a:xfrm>
            <a:off x="293914" y="3602039"/>
            <a:ext cx="10374087" cy="514420"/>
          </a:xfrm>
          <a:prstGeom prst="rect">
            <a:avLst/>
          </a:prstGeom>
        </p:spPr>
        <p:txBody>
          <a:bodyPr/>
          <a:lstStyle>
            <a:lvl1pPr marL="0" indent="0" algn="l">
              <a:buNone/>
              <a:defRPr sz="2600" b="0" baseline="0">
                <a:solidFill>
                  <a:schemeClr val="bg1"/>
                </a:solidFill>
                <a:latin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presenter</a:t>
            </a:r>
            <a:endParaRPr lang="en-GB" dirty="0"/>
          </a:p>
        </p:txBody>
      </p:sp>
      <p:sp>
        <p:nvSpPr>
          <p:cNvPr id="26" name="Text Placeholder 25"/>
          <p:cNvSpPr>
            <a:spLocks noGrp="1"/>
          </p:cNvSpPr>
          <p:nvPr>
            <p:ph type="body" sz="quarter" idx="10" hasCustomPrompt="1"/>
          </p:nvPr>
        </p:nvSpPr>
        <p:spPr>
          <a:xfrm>
            <a:off x="293914" y="5018931"/>
            <a:ext cx="5418909" cy="468298"/>
          </a:xfrm>
          <a:prstGeom prst="rect">
            <a:avLst/>
          </a:prstGeom>
        </p:spPr>
        <p:txBody>
          <a:bodyPr/>
          <a:lstStyle>
            <a:lvl1pPr marL="0" indent="0">
              <a:buNone/>
              <a:defRPr sz="2600" baseline="0">
                <a:solidFill>
                  <a:schemeClr val="bg1"/>
                </a:solidFill>
                <a:latin typeface="Segoe UI Semibold" panose="020B0702040204020203" pitchFamily="34" charset="0"/>
                <a:cs typeface="Segoe UI Semibold" panose="020B0702040204020203" pitchFamily="34" charset="0"/>
              </a:defRPr>
            </a:lvl1pPr>
          </a:lstStyle>
          <a:p>
            <a:pPr lvl="0"/>
            <a:r>
              <a:rPr lang="en-GB" dirty="0"/>
              <a:t>Click to add date</a:t>
            </a: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9696" y="272145"/>
            <a:ext cx="4299429" cy="1176705"/>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659821" y="5503824"/>
            <a:ext cx="4012713" cy="1153051"/>
          </a:xfrm>
          <a:prstGeom prst="rect">
            <a:avLst/>
          </a:prstGeom>
        </p:spPr>
      </p:pic>
    </p:spTree>
    <p:extLst>
      <p:ext uri="{BB962C8B-B14F-4D97-AF65-F5344CB8AC3E}">
        <p14:creationId xmlns:p14="http://schemas.microsoft.com/office/powerpoint/2010/main" val="873967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ingle line header 2 column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1885" y="1380875"/>
            <a:ext cx="11533052" cy="5185389"/>
          </a:xfrm>
          <a:prstGeom prst="rect">
            <a:avLst/>
          </a:prstGeom>
        </p:spPr>
        <p:txBody>
          <a:bodyPr>
            <a:normAutofit/>
          </a:bodyPr>
          <a:lstStyle>
            <a:lvl1pPr>
              <a:buClrTx/>
              <a:defRPr sz="2600">
                <a:latin typeface="Arial" panose="020B0604020202020204" pitchFamily="34" charset="0"/>
                <a:cs typeface="Arial" panose="020B0604020202020204" pitchFamily="34" charset="0"/>
              </a:defRPr>
            </a:lvl1pPr>
            <a:lvl2pPr>
              <a:buClrTx/>
              <a:defRPr sz="2400">
                <a:latin typeface="Arial" panose="020B0604020202020204" pitchFamily="34" charset="0"/>
                <a:cs typeface="Arial" panose="020B0604020202020204" pitchFamily="34" charset="0"/>
              </a:defRPr>
            </a:lvl2pPr>
            <a:lvl3pPr>
              <a:buClrTx/>
              <a:defRPr sz="2400">
                <a:latin typeface="Arial" panose="020B0604020202020204" pitchFamily="34" charset="0"/>
                <a:cs typeface="Arial" panose="020B0604020202020204" pitchFamily="34" charset="0"/>
              </a:defRPr>
            </a:lvl3pPr>
            <a:lvl4pPr>
              <a:defRPr sz="1050"/>
            </a:lvl4pPr>
            <a:lvl5pPr>
              <a:defRPr sz="1050"/>
            </a:lvl5pPr>
          </a:lstStyle>
          <a:p>
            <a:pPr lvl="0"/>
            <a:r>
              <a:rPr lang="en-US" dirty="0"/>
              <a:t>Edit Master text styles</a:t>
            </a:r>
          </a:p>
          <a:p>
            <a:pPr lvl="1"/>
            <a:r>
              <a:rPr lang="en-US" dirty="0"/>
              <a:t>Second level</a:t>
            </a:r>
          </a:p>
          <a:p>
            <a:pPr lvl="2"/>
            <a:r>
              <a:rPr lang="en-US" dirty="0"/>
              <a:t>Third level</a:t>
            </a:r>
          </a:p>
        </p:txBody>
      </p:sp>
      <p:sp>
        <p:nvSpPr>
          <p:cNvPr id="10" name="Rectangle 9"/>
          <p:cNvSpPr/>
          <p:nvPr userDrawn="1"/>
        </p:nvSpPr>
        <p:spPr>
          <a:xfrm>
            <a:off x="0" y="6723019"/>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itle 1"/>
          <p:cNvSpPr>
            <a:spLocks noGrp="1"/>
          </p:cNvSpPr>
          <p:nvPr>
            <p:ph type="title" hasCustomPrompt="1"/>
          </p:nvPr>
        </p:nvSpPr>
        <p:spPr>
          <a:xfrm>
            <a:off x="391885" y="365127"/>
            <a:ext cx="10961915" cy="827949"/>
          </a:xfrm>
          <a:prstGeom prst="rect">
            <a:avLst/>
          </a:prstGeom>
        </p:spPr>
        <p:txBody>
          <a:bodyPr>
            <a:norm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val="0"/>
              </a:ext>
            </a:extLst>
          </a:blip>
          <a:srcRect t="-6993" r="74692" b="-1953"/>
          <a:stretch/>
        </p:blipFill>
        <p:spPr>
          <a:xfrm>
            <a:off x="11460482" y="300928"/>
            <a:ext cx="661852" cy="778618"/>
          </a:xfrm>
          <a:prstGeom prst="rect">
            <a:avLst/>
          </a:prstGeom>
        </p:spPr>
      </p:pic>
    </p:spTree>
    <p:extLst>
      <p:ext uri="{BB962C8B-B14F-4D97-AF65-F5344CB8AC3E}">
        <p14:creationId xmlns:p14="http://schemas.microsoft.com/office/powerpoint/2010/main" val="3301189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10" name="Rectangle 9"/>
          <p:cNvSpPr/>
          <p:nvPr userDrawn="1"/>
        </p:nvSpPr>
        <p:spPr>
          <a:xfrm>
            <a:off x="0" y="0"/>
            <a:ext cx="12192000" cy="6858000"/>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293914" y="2324044"/>
            <a:ext cx="11604172" cy="1104956"/>
          </a:xfrm>
          <a:prstGeom prst="rect">
            <a:avLst/>
          </a:prstGeom>
        </p:spPr>
        <p:txBody>
          <a:bodyPr anchor="ctr">
            <a:normAutofit/>
          </a:bodyPr>
          <a:lstStyle>
            <a:lvl1pPr algn="l">
              <a:defRPr sz="4000" b="1" cap="none" spc="200" baseline="0">
                <a:solidFill>
                  <a:schemeClr val="bg1"/>
                </a:solidFill>
                <a:latin typeface="Arial" panose="020B0604020202020204" pitchFamily="34" charset="0"/>
                <a:cs typeface="Arial" panose="020B0604020202020204" pitchFamily="34" charset="0"/>
              </a:defRPr>
            </a:lvl1pPr>
          </a:lstStyle>
          <a:p>
            <a:r>
              <a:rPr lang="en-US" dirty="0"/>
              <a:t>Click to edit title</a:t>
            </a:r>
          </a:p>
        </p:txBody>
      </p:sp>
      <p:grpSp>
        <p:nvGrpSpPr>
          <p:cNvPr id="8" name="Group 7"/>
          <p:cNvGrpSpPr/>
          <p:nvPr userDrawn="1"/>
        </p:nvGrpSpPr>
        <p:grpSpPr>
          <a:xfrm>
            <a:off x="385354" y="194799"/>
            <a:ext cx="11512732" cy="6404120"/>
            <a:chOff x="385354" y="194799"/>
            <a:chExt cx="11512732" cy="640412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63878" y="5320937"/>
              <a:ext cx="3334208" cy="1277982"/>
            </a:xfrm>
            <a:prstGeom prst="rect">
              <a:avLst/>
            </a:prstGeom>
          </p:spPr>
        </p:pic>
        <p:pic>
          <p:nvPicPr>
            <p:cNvPr id="4" name="Picture 3"/>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385354" y="194799"/>
              <a:ext cx="3526006" cy="1286704"/>
            </a:xfrm>
            <a:prstGeom prst="rect">
              <a:avLst/>
            </a:prstGeom>
          </p:spPr>
        </p:pic>
      </p:grpSp>
      <p:sp>
        <p:nvSpPr>
          <p:cNvPr id="15" name="Subtitle 2"/>
          <p:cNvSpPr>
            <a:spLocks noGrp="1"/>
          </p:cNvSpPr>
          <p:nvPr>
            <p:ph type="subTitle" idx="1" hasCustomPrompt="1"/>
          </p:nvPr>
        </p:nvSpPr>
        <p:spPr>
          <a:xfrm>
            <a:off x="293914" y="3602039"/>
            <a:ext cx="10374086" cy="514420"/>
          </a:xfrm>
          <a:prstGeom prst="rect">
            <a:avLst/>
          </a:prstGeom>
        </p:spPr>
        <p:txBody>
          <a:bodyPr/>
          <a:lstStyle>
            <a:lvl1pPr marL="0" indent="0" algn="l">
              <a:buNone/>
              <a:defRPr sz="2600" b="1"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presenter</a:t>
            </a:r>
            <a:endParaRPr lang="en-GB" dirty="0"/>
          </a:p>
        </p:txBody>
      </p:sp>
      <p:sp>
        <p:nvSpPr>
          <p:cNvPr id="26" name="Text Placeholder 25"/>
          <p:cNvSpPr>
            <a:spLocks noGrp="1"/>
          </p:cNvSpPr>
          <p:nvPr>
            <p:ph type="body" sz="quarter" idx="10" hasCustomPrompt="1"/>
          </p:nvPr>
        </p:nvSpPr>
        <p:spPr>
          <a:xfrm>
            <a:off x="293914" y="5035525"/>
            <a:ext cx="5418909" cy="468298"/>
          </a:xfrm>
          <a:prstGeom prst="rect">
            <a:avLst/>
          </a:prstGeom>
        </p:spPr>
        <p:txBody>
          <a:bodyPr/>
          <a:lstStyle>
            <a:lvl1pPr marL="0" indent="0">
              <a:buNone/>
              <a:defRPr sz="2600" b="1" baseline="0">
                <a:solidFill>
                  <a:schemeClr val="bg1"/>
                </a:solidFill>
                <a:latin typeface="Arial" panose="020B0604020202020204" pitchFamily="34" charset="0"/>
                <a:cs typeface="Arial" panose="020B0604020202020204" pitchFamily="34" charset="0"/>
              </a:defRPr>
            </a:lvl1pPr>
          </a:lstStyle>
          <a:p>
            <a:pPr lvl="0"/>
            <a:r>
              <a:rPr lang="en-GB" dirty="0"/>
              <a:t>Click to add date</a:t>
            </a:r>
          </a:p>
        </p:txBody>
      </p:sp>
    </p:spTree>
    <p:extLst>
      <p:ext uri="{BB962C8B-B14F-4D97-AF65-F5344CB8AC3E}">
        <p14:creationId xmlns:p14="http://schemas.microsoft.com/office/powerpoint/2010/main" val="1709814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10" name="Rectangle 9"/>
          <p:cNvSpPr/>
          <p:nvPr/>
        </p:nvSpPr>
        <p:spPr>
          <a:xfrm>
            <a:off x="0" y="4528456"/>
            <a:ext cx="12192000" cy="232954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228601" y="2697479"/>
            <a:ext cx="11604172" cy="1463040"/>
          </a:xfrm>
          <a:prstGeom prst="rect">
            <a:avLst/>
          </a:prstGeom>
        </p:spPr>
        <p:txBody>
          <a:bodyPr anchor="ctr">
            <a:normAutofit/>
          </a:bodyPr>
          <a:lstStyle>
            <a:lvl1pPr algn="l">
              <a:defRPr sz="4000" b="1" cap="none" spc="200" baseline="0">
                <a:solidFill>
                  <a:schemeClr val="tx1"/>
                </a:solidFill>
                <a:latin typeface="Arial" panose="020B0604020202020204" pitchFamily="34" charset="0"/>
                <a:cs typeface="Arial" panose="020B0604020202020204" pitchFamily="34" charset="0"/>
              </a:defRPr>
            </a:lvl1pPr>
          </a:lstStyle>
          <a:p>
            <a:r>
              <a:rPr lang="en-US" dirty="0"/>
              <a:t>Click to edit final slide</a:t>
            </a:r>
          </a:p>
        </p:txBody>
      </p:sp>
      <p:sp>
        <p:nvSpPr>
          <p:cNvPr id="6" name="Rectangle 5"/>
          <p:cNvSpPr/>
          <p:nvPr userDrawn="1"/>
        </p:nvSpPr>
        <p:spPr>
          <a:xfrm>
            <a:off x="0" y="0"/>
            <a:ext cx="12192000" cy="232954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85354" y="194798"/>
            <a:ext cx="3714056" cy="1355327"/>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304195" y="5221402"/>
            <a:ext cx="3593891" cy="1377517"/>
          </a:xfrm>
          <a:prstGeom prst="rect">
            <a:avLst/>
          </a:prstGeom>
        </p:spPr>
      </p:pic>
    </p:spTree>
    <p:extLst>
      <p:ext uri="{BB962C8B-B14F-4D97-AF65-F5344CB8AC3E}">
        <p14:creationId xmlns:p14="http://schemas.microsoft.com/office/powerpoint/2010/main" val="378886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End Slide">
    <p:spTree>
      <p:nvGrpSpPr>
        <p:cNvPr id="1" name=""/>
        <p:cNvGrpSpPr/>
        <p:nvPr/>
      </p:nvGrpSpPr>
      <p:grpSpPr>
        <a:xfrm>
          <a:off x="0" y="0"/>
          <a:ext cx="0" cy="0"/>
          <a:chOff x="0" y="0"/>
          <a:chExt cx="0" cy="0"/>
        </a:xfrm>
      </p:grpSpPr>
      <p:sp>
        <p:nvSpPr>
          <p:cNvPr id="10" name="Rectangle 9"/>
          <p:cNvSpPr/>
          <p:nvPr/>
        </p:nvSpPr>
        <p:spPr>
          <a:xfrm>
            <a:off x="0" y="4528456"/>
            <a:ext cx="12192000" cy="232954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hasCustomPrompt="1"/>
          </p:nvPr>
        </p:nvSpPr>
        <p:spPr>
          <a:xfrm>
            <a:off x="228601" y="1835331"/>
            <a:ext cx="11604172" cy="1463040"/>
          </a:xfrm>
          <a:prstGeom prst="rect">
            <a:avLst/>
          </a:prstGeom>
        </p:spPr>
        <p:txBody>
          <a:bodyPr anchor="ctr">
            <a:normAutofit/>
          </a:bodyPr>
          <a:lstStyle>
            <a:lvl1pPr algn="l">
              <a:defRPr sz="4000" b="1" cap="none" spc="200" baseline="0">
                <a:solidFill>
                  <a:schemeClr val="tx1"/>
                </a:solidFill>
                <a:latin typeface="Arial" panose="020B0604020202020204" pitchFamily="34" charset="0"/>
                <a:cs typeface="Arial" panose="020B0604020202020204" pitchFamily="34" charset="0"/>
              </a:defRPr>
            </a:lvl1pPr>
          </a:lstStyle>
          <a:p>
            <a:r>
              <a:rPr lang="en-US" dirty="0"/>
              <a:t>Click to edit section slide</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18717" y="5004105"/>
            <a:ext cx="3714056" cy="1355327"/>
          </a:xfrm>
          <a:prstGeom prst="rect">
            <a:avLst/>
          </a:prstGeom>
        </p:spPr>
      </p:pic>
    </p:spTree>
    <p:extLst>
      <p:ext uri="{BB962C8B-B14F-4D97-AF65-F5344CB8AC3E}">
        <p14:creationId xmlns:p14="http://schemas.microsoft.com/office/powerpoint/2010/main" val="3497537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Single line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91886" y="365125"/>
            <a:ext cx="10961914" cy="827949"/>
          </a:xfrm>
          <a:prstGeom prst="rect">
            <a:avLst/>
          </a:prstGeom>
        </p:spPr>
        <p:txBody>
          <a:bodyPr>
            <a:norm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391886" y="1398811"/>
            <a:ext cx="11513923" cy="5190308"/>
          </a:xfrm>
          <a:prstGeom prst="rect">
            <a:avLst/>
          </a:prstGeom>
        </p:spPr>
        <p:txBody>
          <a:bodyPr>
            <a:normAutofit/>
          </a:bodyPr>
          <a:lstStyle>
            <a:lvl1pPr>
              <a:buClr>
                <a:srgbClr val="B20000"/>
              </a:buClr>
              <a:defRPr sz="2600">
                <a:latin typeface="Arial" panose="020B0604020202020204" pitchFamily="34" charset="0"/>
                <a:cs typeface="Arial" panose="020B0604020202020204" pitchFamily="34" charset="0"/>
              </a:defRPr>
            </a:lvl1pPr>
            <a:lvl2pPr>
              <a:buClr>
                <a:srgbClr val="B20000"/>
              </a:buClr>
              <a:defRPr sz="2400">
                <a:latin typeface="Arial" panose="020B0604020202020204" pitchFamily="34" charset="0"/>
                <a:cs typeface="Arial" panose="020B0604020202020204" pitchFamily="34" charset="0"/>
              </a:defRPr>
            </a:lvl2pPr>
            <a:lvl3pPr>
              <a:buClr>
                <a:srgbClr val="B20000"/>
              </a:buClr>
              <a:defRPr sz="2400">
                <a:latin typeface="Arial" panose="020B0604020202020204" pitchFamily="34" charset="0"/>
                <a:cs typeface="Arial" panose="020B0604020202020204" pitchFamily="34" charset="0"/>
              </a:defRPr>
            </a:lvl3pPr>
            <a:lvl4pPr>
              <a:buClr>
                <a:srgbClr val="C00000"/>
              </a:buClr>
              <a:defRPr sz="1400"/>
            </a:lvl4pPr>
            <a:lvl5pPr>
              <a:buClr>
                <a:srgbClr val="C00000"/>
              </a:buClr>
              <a:defRPr sz="1400"/>
            </a:lvl5pPr>
          </a:lstStyle>
          <a:p>
            <a:pPr lvl="0"/>
            <a:r>
              <a:rPr lang="en-US" dirty="0"/>
              <a:t>Edit Master text styles</a:t>
            </a:r>
          </a:p>
          <a:p>
            <a:pPr lvl="1"/>
            <a:r>
              <a:rPr lang="en-US" dirty="0"/>
              <a:t>Second level</a:t>
            </a:r>
          </a:p>
          <a:p>
            <a:pPr lvl="2"/>
            <a:r>
              <a:rPr lang="en-US" dirty="0"/>
              <a:t>Third level</a:t>
            </a:r>
          </a:p>
        </p:txBody>
      </p:sp>
      <p:sp>
        <p:nvSpPr>
          <p:cNvPr id="8" name="Rectangle 7"/>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Tree>
    <p:extLst>
      <p:ext uri="{BB962C8B-B14F-4D97-AF65-F5344CB8AC3E}">
        <p14:creationId xmlns:p14="http://schemas.microsoft.com/office/powerpoint/2010/main" val="28243654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ingle line header 2 column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1886" y="1380873"/>
            <a:ext cx="5582194" cy="5185389"/>
          </a:xfrm>
          <a:prstGeom prst="rect">
            <a:avLst/>
          </a:prstGeom>
        </p:spPr>
        <p:txBody>
          <a:bodyPr>
            <a:normAutofit/>
          </a:bodyPr>
          <a:lstStyle>
            <a:lvl1pPr>
              <a:buClr>
                <a:srgbClr val="B20000"/>
              </a:buClr>
              <a:defRPr sz="2600">
                <a:latin typeface="Arial" panose="020B0604020202020204" pitchFamily="34" charset="0"/>
                <a:cs typeface="Arial" panose="020B0604020202020204" pitchFamily="34" charset="0"/>
              </a:defRPr>
            </a:lvl1pPr>
            <a:lvl2pPr>
              <a:buClr>
                <a:srgbClr val="B20000"/>
              </a:buClr>
              <a:defRPr sz="2400">
                <a:latin typeface="Arial" panose="020B0604020202020204" pitchFamily="34" charset="0"/>
                <a:cs typeface="Arial" panose="020B0604020202020204" pitchFamily="34" charset="0"/>
              </a:defRPr>
            </a:lvl2pPr>
            <a:lvl3pPr>
              <a:buClr>
                <a:srgbClr val="B20000"/>
              </a:buClr>
              <a:defRPr sz="2400">
                <a:latin typeface="Arial" panose="020B0604020202020204" pitchFamily="34" charset="0"/>
                <a:cs typeface="Arial" panose="020B0604020202020204" pitchFamily="34" charset="0"/>
              </a:defRPr>
            </a:lvl3pPr>
            <a:lvl4pPr>
              <a:defRPr sz="1400"/>
            </a:lvl4pPr>
            <a:lvl5pPr>
              <a:defRPr sz="1400"/>
            </a:lvl5pPr>
          </a:lstStyle>
          <a:p>
            <a:pPr lvl="0"/>
            <a:r>
              <a:rPr lang="en-US" dirty="0"/>
              <a:t>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6259395" y="1380873"/>
            <a:ext cx="5406818" cy="5185389"/>
          </a:xfrm>
          <a:prstGeom prst="rect">
            <a:avLst/>
          </a:prstGeom>
        </p:spPr>
        <p:txBody>
          <a:bodyPr>
            <a:normAutofit/>
          </a:bodyPr>
          <a:lstStyle>
            <a:lvl1pPr>
              <a:buClr>
                <a:srgbClr val="B20000"/>
              </a:buClr>
              <a:defRPr sz="2600">
                <a:latin typeface="Arial" panose="020B0604020202020204" pitchFamily="34" charset="0"/>
                <a:cs typeface="Arial" panose="020B0604020202020204" pitchFamily="34" charset="0"/>
              </a:defRPr>
            </a:lvl1pPr>
            <a:lvl2pPr>
              <a:buClr>
                <a:srgbClr val="B20000"/>
              </a:buClr>
              <a:defRPr sz="2400">
                <a:latin typeface="Arial" panose="020B0604020202020204" pitchFamily="34" charset="0"/>
                <a:cs typeface="Arial" panose="020B0604020202020204" pitchFamily="34" charset="0"/>
              </a:defRPr>
            </a:lvl2pPr>
            <a:lvl3pPr>
              <a:buClr>
                <a:srgbClr val="B20000"/>
              </a:buClr>
              <a:defRPr sz="2400">
                <a:latin typeface="Arial" panose="020B0604020202020204" pitchFamily="34" charset="0"/>
                <a:cs typeface="Arial" panose="020B0604020202020204" pitchFamily="34" charset="0"/>
              </a:defRPr>
            </a:lvl3pPr>
            <a:lvl4pPr>
              <a:defRPr sz="1400"/>
            </a:lvl4pPr>
            <a:lvl5pPr>
              <a:defRPr sz="1400"/>
            </a:lvl5pPr>
          </a:lstStyle>
          <a:p>
            <a:pPr lvl="0"/>
            <a:r>
              <a:rPr lang="en-US" dirty="0"/>
              <a:t>Edit Master text styles</a:t>
            </a:r>
          </a:p>
          <a:p>
            <a:pPr lvl="1"/>
            <a:r>
              <a:rPr lang="en-US" dirty="0"/>
              <a:t>Second level</a:t>
            </a:r>
          </a:p>
          <a:p>
            <a:pPr lvl="2"/>
            <a:r>
              <a:rPr lang="en-US" dirty="0"/>
              <a:t>Third level</a:t>
            </a:r>
          </a:p>
        </p:txBody>
      </p:sp>
      <p:sp>
        <p:nvSpPr>
          <p:cNvPr id="10" name="Rectangle 9"/>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itle 1"/>
          <p:cNvSpPr>
            <a:spLocks noGrp="1"/>
          </p:cNvSpPr>
          <p:nvPr>
            <p:ph type="title" hasCustomPrompt="1"/>
          </p:nvPr>
        </p:nvSpPr>
        <p:spPr>
          <a:xfrm>
            <a:off x="391886" y="365125"/>
            <a:ext cx="10961914" cy="827949"/>
          </a:xfrm>
          <a:prstGeom prst="rect">
            <a:avLst/>
          </a:prstGeom>
        </p:spPr>
        <p:txBody>
          <a:bodyPr>
            <a:norm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Tree>
    <p:extLst>
      <p:ext uri="{BB962C8B-B14F-4D97-AF65-F5344CB8AC3E}">
        <p14:creationId xmlns:p14="http://schemas.microsoft.com/office/powerpoint/2010/main" val="31356472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ingle line header clear">
    <p:spTree>
      <p:nvGrpSpPr>
        <p:cNvPr id="1" name=""/>
        <p:cNvGrpSpPr/>
        <p:nvPr/>
      </p:nvGrpSpPr>
      <p:grpSpPr>
        <a:xfrm>
          <a:off x="0" y="0"/>
          <a:ext cx="0" cy="0"/>
          <a:chOff x="0" y="0"/>
          <a:chExt cx="0" cy="0"/>
        </a:xfrm>
      </p:grpSpPr>
      <p:sp>
        <p:nvSpPr>
          <p:cNvPr id="10" name="Rectangle 9"/>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itle 1"/>
          <p:cNvSpPr>
            <a:spLocks noGrp="1"/>
          </p:cNvSpPr>
          <p:nvPr>
            <p:ph type="title" hasCustomPrompt="1"/>
          </p:nvPr>
        </p:nvSpPr>
        <p:spPr>
          <a:xfrm>
            <a:off x="391886" y="365125"/>
            <a:ext cx="10961914" cy="827949"/>
          </a:xfrm>
          <a:prstGeom prst="rect">
            <a:avLst/>
          </a:prstGeom>
        </p:spPr>
        <p:txBody>
          <a:bodyPr>
            <a:norm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Tree>
    <p:extLst>
      <p:ext uri="{BB962C8B-B14F-4D97-AF65-F5344CB8AC3E}">
        <p14:creationId xmlns:p14="http://schemas.microsoft.com/office/powerpoint/2010/main" val="15443857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ouble line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91886" y="365126"/>
            <a:ext cx="10961914" cy="540565"/>
          </a:xfrm>
          <a:prstGeom prst="rect">
            <a:avLst/>
          </a:prstGeom>
        </p:spPr>
        <p:txBody>
          <a:bodyPr anchor="ctr">
            <a:no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8" name="Rectangle 7"/>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 Placeholder 4"/>
          <p:cNvSpPr>
            <a:spLocks noGrp="1"/>
          </p:cNvSpPr>
          <p:nvPr>
            <p:ph type="body" sz="quarter" idx="10"/>
          </p:nvPr>
        </p:nvSpPr>
        <p:spPr>
          <a:xfrm>
            <a:off x="391886" y="984137"/>
            <a:ext cx="10961914" cy="287246"/>
          </a:xfrm>
          <a:prstGeom prst="rect">
            <a:avLst/>
          </a:prstGeom>
        </p:spPr>
        <p:txBody>
          <a:bodyPr anchor="ctr"/>
          <a:lstStyle>
            <a:lvl1pPr marL="0" indent="0">
              <a:buNone/>
              <a:defRPr sz="2000">
                <a:latin typeface="Arial" panose="020B0604020202020204" pitchFamily="34" charset="0"/>
                <a:cs typeface="Arial" panose="020B0604020202020204" pitchFamily="34" charset="0"/>
              </a:defRPr>
            </a:lvl1pPr>
          </a:lstStyle>
          <a:p>
            <a:pPr lvl="0"/>
            <a:r>
              <a:rPr lang="en-US" dirty="0"/>
              <a:t>Edit Master text styles</a:t>
            </a:r>
          </a:p>
        </p:txBody>
      </p:sp>
      <p:sp>
        <p:nvSpPr>
          <p:cNvPr id="11" name="Content Placeholder 2"/>
          <p:cNvSpPr>
            <a:spLocks noGrp="1"/>
          </p:cNvSpPr>
          <p:nvPr>
            <p:ph idx="1"/>
          </p:nvPr>
        </p:nvSpPr>
        <p:spPr>
          <a:xfrm>
            <a:off x="391886" y="1349829"/>
            <a:ext cx="11513923" cy="5190308"/>
          </a:xfrm>
          <a:prstGeom prst="rect">
            <a:avLst/>
          </a:prstGeom>
        </p:spPr>
        <p:txBody>
          <a:bodyPr>
            <a:normAutofit/>
          </a:bodyPr>
          <a:lstStyle>
            <a:lvl1pPr>
              <a:buClr>
                <a:srgbClr val="B20000"/>
              </a:buClr>
              <a:defRPr sz="2600">
                <a:latin typeface="Arial" panose="020B0604020202020204" pitchFamily="34" charset="0"/>
                <a:cs typeface="Arial" panose="020B0604020202020204" pitchFamily="34" charset="0"/>
              </a:defRPr>
            </a:lvl1pPr>
            <a:lvl2pPr>
              <a:buClr>
                <a:srgbClr val="B20000"/>
              </a:buClr>
              <a:defRPr sz="2400">
                <a:latin typeface="Arial" panose="020B0604020202020204" pitchFamily="34" charset="0"/>
                <a:cs typeface="Arial" panose="020B0604020202020204" pitchFamily="34" charset="0"/>
              </a:defRPr>
            </a:lvl2pPr>
            <a:lvl3pPr>
              <a:buClr>
                <a:srgbClr val="B20000"/>
              </a:buClr>
              <a:defRPr sz="2400">
                <a:latin typeface="Arial" panose="020B0604020202020204" pitchFamily="34" charset="0"/>
                <a:cs typeface="Arial" panose="020B0604020202020204" pitchFamily="34" charset="0"/>
              </a:defRPr>
            </a:lvl3pPr>
            <a:lvl4pPr>
              <a:buClr>
                <a:srgbClr val="C00000"/>
              </a:buClr>
              <a:defRPr sz="1400"/>
            </a:lvl4pPr>
            <a:lvl5pPr>
              <a:buClr>
                <a:srgbClr val="C00000"/>
              </a:buClr>
              <a:defRPr sz="1400"/>
            </a:lvl5pPr>
          </a:lstStyle>
          <a:p>
            <a:pPr lvl="0"/>
            <a:r>
              <a:rPr lang="en-US" dirty="0"/>
              <a:t>Edit Master text styles</a:t>
            </a:r>
          </a:p>
          <a:p>
            <a:pPr lvl="1"/>
            <a:r>
              <a:rPr lang="en-US" dirty="0"/>
              <a:t>Second level</a:t>
            </a:r>
          </a:p>
          <a:p>
            <a:pPr lvl="2"/>
            <a:r>
              <a:rPr lang="en-US" dirty="0"/>
              <a:t>Third level</a:t>
            </a:r>
          </a:p>
        </p:txBody>
      </p:sp>
      <p:pic>
        <p:nvPicPr>
          <p:cNvPr id="12" name="Picture 11"/>
          <p:cNvPicPr>
            <a:picLocks noChangeAspect="1"/>
          </p:cNvPicPr>
          <p:nvPr userDrawn="1"/>
        </p:nvPicPr>
        <p:blipFill rotWithShape="1">
          <a:blip r:embed="rId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Tree>
    <p:extLst>
      <p:ext uri="{BB962C8B-B14F-4D97-AF65-F5344CB8AC3E}">
        <p14:creationId xmlns:p14="http://schemas.microsoft.com/office/powerpoint/2010/main" val="34850649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ouble line header clear">
    <p:spTree>
      <p:nvGrpSpPr>
        <p:cNvPr id="1" name=""/>
        <p:cNvGrpSpPr/>
        <p:nvPr/>
      </p:nvGrpSpPr>
      <p:grpSpPr>
        <a:xfrm>
          <a:off x="0" y="0"/>
          <a:ext cx="0" cy="0"/>
          <a:chOff x="0" y="0"/>
          <a:chExt cx="0" cy="0"/>
        </a:xfrm>
      </p:grpSpPr>
      <p:sp>
        <p:nvSpPr>
          <p:cNvPr id="10" name="Rectangle 9"/>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
        <p:nvSpPr>
          <p:cNvPr id="13" name="Title 1"/>
          <p:cNvSpPr>
            <a:spLocks noGrp="1"/>
          </p:cNvSpPr>
          <p:nvPr>
            <p:ph type="title" hasCustomPrompt="1"/>
          </p:nvPr>
        </p:nvSpPr>
        <p:spPr>
          <a:xfrm>
            <a:off x="391886" y="365126"/>
            <a:ext cx="10961914" cy="540565"/>
          </a:xfrm>
          <a:prstGeom prst="rect">
            <a:avLst/>
          </a:prstGeom>
        </p:spPr>
        <p:txBody>
          <a:bodyPr anchor="ctr">
            <a:no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14" name="Text Placeholder 4"/>
          <p:cNvSpPr>
            <a:spLocks noGrp="1"/>
          </p:cNvSpPr>
          <p:nvPr>
            <p:ph type="body" sz="quarter" idx="10"/>
          </p:nvPr>
        </p:nvSpPr>
        <p:spPr>
          <a:xfrm>
            <a:off x="391886" y="984137"/>
            <a:ext cx="10961914" cy="287246"/>
          </a:xfrm>
          <a:prstGeom prst="rect">
            <a:avLst/>
          </a:prstGeom>
        </p:spPr>
        <p:txBody>
          <a:bodyPr anchor="ctr"/>
          <a:lstStyle>
            <a:lvl1pPr marL="0" indent="0">
              <a:buNone/>
              <a:defRPr sz="2000">
                <a:latin typeface="Arial" panose="020B0604020202020204" pitchFamily="34" charset="0"/>
                <a:cs typeface="Arial" panose="020B0604020202020204" pitchFamily="34" charset="0"/>
              </a:defRPr>
            </a:lvl1pPr>
          </a:lstStyle>
          <a:p>
            <a:pPr lvl="0"/>
            <a:r>
              <a:rPr lang="en-US" dirty="0"/>
              <a:t>Edit Master text styles</a:t>
            </a:r>
          </a:p>
        </p:txBody>
      </p:sp>
    </p:spTree>
    <p:extLst>
      <p:ext uri="{BB962C8B-B14F-4D97-AF65-F5344CB8AC3E}">
        <p14:creationId xmlns:p14="http://schemas.microsoft.com/office/powerpoint/2010/main" val="21052681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ouble line header 2 column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1886" y="1380873"/>
            <a:ext cx="5582194" cy="5185389"/>
          </a:xfrm>
          <a:prstGeom prst="rect">
            <a:avLst/>
          </a:prstGeom>
        </p:spPr>
        <p:txBody>
          <a:bodyPr>
            <a:normAutofit/>
          </a:bodyPr>
          <a:lstStyle>
            <a:lvl1pPr>
              <a:buClr>
                <a:srgbClr val="B20000"/>
              </a:buClr>
              <a:defRPr sz="2600">
                <a:latin typeface="Arial" panose="020B0604020202020204" pitchFamily="34" charset="0"/>
                <a:cs typeface="Arial" panose="020B0604020202020204" pitchFamily="34" charset="0"/>
              </a:defRPr>
            </a:lvl1pPr>
            <a:lvl2pPr>
              <a:buClr>
                <a:srgbClr val="B20000"/>
              </a:buClr>
              <a:defRPr sz="2400">
                <a:latin typeface="Arial" panose="020B0604020202020204" pitchFamily="34" charset="0"/>
                <a:cs typeface="Arial" panose="020B0604020202020204" pitchFamily="34" charset="0"/>
              </a:defRPr>
            </a:lvl2pPr>
            <a:lvl3pPr>
              <a:buClr>
                <a:srgbClr val="B20000"/>
              </a:buClr>
              <a:defRPr sz="2400">
                <a:latin typeface="Arial" panose="020B0604020202020204" pitchFamily="34" charset="0"/>
                <a:cs typeface="Arial" panose="020B0604020202020204" pitchFamily="34" charset="0"/>
              </a:defRPr>
            </a:lvl3pPr>
            <a:lvl4pPr>
              <a:defRPr sz="1400"/>
            </a:lvl4pPr>
            <a:lvl5pPr>
              <a:defRPr sz="1400"/>
            </a:lvl5pPr>
          </a:lstStyle>
          <a:p>
            <a:pPr lvl="0"/>
            <a:r>
              <a:rPr lang="en-US" dirty="0"/>
              <a:t>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6259395" y="1380873"/>
            <a:ext cx="5406818" cy="5185389"/>
          </a:xfrm>
          <a:prstGeom prst="rect">
            <a:avLst/>
          </a:prstGeom>
        </p:spPr>
        <p:txBody>
          <a:bodyPr>
            <a:normAutofit/>
          </a:bodyPr>
          <a:lstStyle>
            <a:lvl1pPr>
              <a:buClr>
                <a:srgbClr val="B20000"/>
              </a:buClr>
              <a:defRPr sz="2600">
                <a:latin typeface="Arial" panose="020B0604020202020204" pitchFamily="34" charset="0"/>
                <a:cs typeface="Arial" panose="020B0604020202020204" pitchFamily="34" charset="0"/>
              </a:defRPr>
            </a:lvl1pPr>
            <a:lvl2pPr>
              <a:buClr>
                <a:srgbClr val="B20000"/>
              </a:buClr>
              <a:defRPr sz="2400">
                <a:latin typeface="Arial" panose="020B0604020202020204" pitchFamily="34" charset="0"/>
                <a:cs typeface="Arial" panose="020B0604020202020204" pitchFamily="34" charset="0"/>
              </a:defRPr>
            </a:lvl2pPr>
            <a:lvl3pPr>
              <a:buClr>
                <a:srgbClr val="B20000"/>
              </a:buClr>
              <a:defRPr sz="2400">
                <a:latin typeface="Arial" panose="020B0604020202020204" pitchFamily="34" charset="0"/>
                <a:cs typeface="Arial" panose="020B0604020202020204" pitchFamily="34" charset="0"/>
              </a:defRPr>
            </a:lvl3pPr>
            <a:lvl4pPr>
              <a:defRPr sz="1400"/>
            </a:lvl4pPr>
            <a:lvl5pPr>
              <a:defRPr sz="1400"/>
            </a:lvl5pPr>
          </a:lstStyle>
          <a:p>
            <a:pPr lvl="0"/>
            <a:r>
              <a:rPr lang="en-US" dirty="0"/>
              <a:t>Edit Master text styles</a:t>
            </a:r>
          </a:p>
          <a:p>
            <a:pPr lvl="1"/>
            <a:r>
              <a:rPr lang="en-US" dirty="0"/>
              <a:t>Second level</a:t>
            </a:r>
          </a:p>
          <a:p>
            <a:pPr lvl="2"/>
            <a:r>
              <a:rPr lang="en-US" dirty="0"/>
              <a:t>Third level</a:t>
            </a:r>
          </a:p>
        </p:txBody>
      </p:sp>
      <p:sp>
        <p:nvSpPr>
          <p:cNvPr id="10" name="Rectangle 9"/>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5" name="Picture 14"/>
          <p:cNvPicPr>
            <a:picLocks noChangeAspect="1"/>
          </p:cNvPicPr>
          <p:nvPr userDrawn="1"/>
        </p:nvPicPr>
        <p:blipFill rotWithShape="1">
          <a:blip r:embed="rId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
        <p:nvSpPr>
          <p:cNvPr id="7" name="Title 1"/>
          <p:cNvSpPr>
            <a:spLocks noGrp="1"/>
          </p:cNvSpPr>
          <p:nvPr>
            <p:ph type="title" hasCustomPrompt="1"/>
          </p:nvPr>
        </p:nvSpPr>
        <p:spPr>
          <a:xfrm>
            <a:off x="391886" y="365126"/>
            <a:ext cx="10961914" cy="540565"/>
          </a:xfrm>
          <a:prstGeom prst="rect">
            <a:avLst/>
          </a:prstGeom>
        </p:spPr>
        <p:txBody>
          <a:bodyPr anchor="ctr">
            <a:noAutofit/>
          </a:bodyPr>
          <a:lstStyle>
            <a:lvl1pPr>
              <a:defRPr sz="3600" b="1">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8" name="Text Placeholder 4"/>
          <p:cNvSpPr>
            <a:spLocks noGrp="1"/>
          </p:cNvSpPr>
          <p:nvPr>
            <p:ph type="body" sz="quarter" idx="10"/>
          </p:nvPr>
        </p:nvSpPr>
        <p:spPr>
          <a:xfrm>
            <a:off x="391886" y="984137"/>
            <a:ext cx="10961914" cy="287246"/>
          </a:xfrm>
          <a:prstGeom prst="rect">
            <a:avLst/>
          </a:prstGeom>
        </p:spPr>
        <p:txBody>
          <a:bodyPr anchor="ctr"/>
          <a:lstStyle>
            <a:lvl1pPr marL="0" indent="0">
              <a:buNone/>
              <a:defRPr sz="2000">
                <a:latin typeface="Arial" panose="020B0604020202020204" pitchFamily="34" charset="0"/>
                <a:cs typeface="Arial" panose="020B0604020202020204" pitchFamily="34" charset="0"/>
              </a:defRPr>
            </a:lvl1pPr>
          </a:lstStyle>
          <a:p>
            <a:pPr lvl="0"/>
            <a:r>
              <a:rPr lang="en-US" dirty="0"/>
              <a:t>Edit Master text styles</a:t>
            </a:r>
          </a:p>
        </p:txBody>
      </p:sp>
    </p:spTree>
    <p:extLst>
      <p:ext uri="{BB962C8B-B14F-4D97-AF65-F5344CB8AC3E}">
        <p14:creationId xmlns:p14="http://schemas.microsoft.com/office/powerpoint/2010/main" val="2451235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1809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theme" Target="../theme/theme2.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34C00C-C2A8-4396-AE71-4D4986092B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D9D8DF-16AD-49F6-9038-4DDF7578EA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9145A8-9EE7-4966-9022-C21E478F93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AF3A6E-B6B5-44E8-A7B4-334211B7B8CB}" type="datetimeFigureOut">
              <a:rPr lang="en-GB" smtClean="0"/>
              <a:t>16/06/2023</a:t>
            </a:fld>
            <a:endParaRPr lang="en-GB"/>
          </a:p>
        </p:txBody>
      </p:sp>
      <p:sp>
        <p:nvSpPr>
          <p:cNvPr id="5" name="Footer Placeholder 4">
            <a:extLst>
              <a:ext uri="{FF2B5EF4-FFF2-40B4-BE49-F238E27FC236}">
                <a16:creationId xmlns:a16="http://schemas.microsoft.com/office/drawing/2014/main" id="{EA9758EA-0D40-4D11-9285-5CB84CAEB4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C729319-0A95-4C49-84D0-F7B5C2289D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EEF69E-982F-475F-A0C1-5D3975EE7856}" type="slidenum">
              <a:rPr lang="en-GB" smtClean="0"/>
              <a:t>‹#›</a:t>
            </a:fld>
            <a:endParaRPr lang="en-GB"/>
          </a:p>
        </p:txBody>
      </p:sp>
    </p:spTree>
    <p:extLst>
      <p:ext uri="{BB962C8B-B14F-4D97-AF65-F5344CB8AC3E}">
        <p14:creationId xmlns:p14="http://schemas.microsoft.com/office/powerpoint/2010/main" val="29977898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tangle 3"/>
          <p:cNvSpPr/>
          <p:nvPr userDrawn="1"/>
        </p:nvSpPr>
        <p:spPr>
          <a:xfrm>
            <a:off x="0" y="6723017"/>
            <a:ext cx="12192000" cy="134983"/>
          </a:xfrm>
          <a:prstGeom prst="rect">
            <a:avLst/>
          </a:prstGeom>
          <a:solidFill>
            <a:srgbClr val="B21C1A"/>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p:cNvPicPr>
            <a:picLocks noChangeAspect="1"/>
          </p:cNvPicPr>
          <p:nvPr userDrawn="1"/>
        </p:nvPicPr>
        <p:blipFill rotWithShape="1">
          <a:blip r:embed="rId12" cstate="print">
            <a:extLst>
              <a:ext uri="{28A0092B-C50C-407E-A947-70E740481C1C}">
                <a14:useLocalDpi xmlns:a14="http://schemas.microsoft.com/office/drawing/2010/main" val="0"/>
              </a:ext>
            </a:extLst>
          </a:blip>
          <a:srcRect r="73205"/>
          <a:stretch/>
        </p:blipFill>
        <p:spPr>
          <a:xfrm>
            <a:off x="11436532" y="365125"/>
            <a:ext cx="556042" cy="756109"/>
          </a:xfrm>
          <a:prstGeom prst="rect">
            <a:avLst/>
          </a:prstGeom>
        </p:spPr>
      </p:pic>
      <p:sp>
        <p:nvSpPr>
          <p:cNvPr id="18" name="Title 1"/>
          <p:cNvSpPr txBox="1">
            <a:spLocks/>
          </p:cNvSpPr>
          <p:nvPr userDrawn="1"/>
        </p:nvSpPr>
        <p:spPr>
          <a:xfrm>
            <a:off x="391886" y="365125"/>
            <a:ext cx="10961914" cy="827949"/>
          </a:xfrm>
          <a:prstGeom prst="rect">
            <a:avLst/>
          </a:prstGeom>
        </p:spPr>
        <p:txBody>
          <a:bodyPr>
            <a:normAutofit/>
          </a:bodyPr>
          <a:lstStyle>
            <a:lvl1pPr algn="l" defTabSz="914400" rtl="0" eaLnBrk="1" latinLnBrk="0" hangingPunct="1">
              <a:lnSpc>
                <a:spcPct val="90000"/>
              </a:lnSpc>
              <a:spcBef>
                <a:spcPct val="0"/>
              </a:spcBef>
              <a:buNone/>
              <a:defRPr sz="3600" b="1" kern="1200">
                <a:solidFill>
                  <a:schemeClr val="tx1"/>
                </a:solidFill>
                <a:latin typeface="Arial" panose="020B0604020202020204" pitchFamily="34" charset="0"/>
                <a:ea typeface="+mj-ea"/>
                <a:cs typeface="Arial" panose="020B0604020202020204" pitchFamily="34" charset="0"/>
              </a:defRPr>
            </a:lvl1pPr>
          </a:lstStyle>
          <a:p>
            <a:endParaRPr lang="en-GB" dirty="0"/>
          </a:p>
        </p:txBody>
      </p:sp>
    </p:spTree>
    <p:extLst>
      <p:ext uri="{BB962C8B-B14F-4D97-AF65-F5344CB8AC3E}">
        <p14:creationId xmlns:p14="http://schemas.microsoft.com/office/powerpoint/2010/main" val="209866912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defTabSz="914400" rtl="0" eaLnBrk="1" latinLnBrk="0" hangingPunct="1">
        <a:lnSpc>
          <a:spcPct val="90000"/>
        </a:lnSpc>
        <a:spcBef>
          <a:spcPct val="0"/>
        </a:spcBef>
        <a:buNone/>
        <a:defRPr sz="36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egoe UI Semilight" panose="020B0402040204020203" pitchFamily="34" charset="0"/>
          <a:ea typeface="+mn-ea"/>
          <a:cs typeface="Segoe UI Semilight" panose="020B04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egoe UI Semilight" panose="020B0402040204020203" pitchFamily="34" charset="0"/>
          <a:ea typeface="+mn-ea"/>
          <a:cs typeface="Segoe UI Semilight" panose="020B04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egoe UI Semilight" panose="020B0402040204020203" pitchFamily="34" charset="0"/>
          <a:ea typeface="+mn-ea"/>
          <a:cs typeface="Segoe UI Semilight" panose="020B04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Semilight" panose="020B0402040204020203" pitchFamily="34" charset="0"/>
          <a:ea typeface="+mn-ea"/>
          <a:cs typeface="Segoe UI Semilight" panose="020B04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Semilight" panose="020B0402040204020203" pitchFamily="34" charset="0"/>
          <a:ea typeface="+mn-ea"/>
          <a:cs typeface="Segoe UI Semilight" panose="020B04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youtube.com/watch?v=sBRSfh0ZMj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customXml" Target="../ink/ink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Children and Families Hub</a:t>
            </a:r>
          </a:p>
        </p:txBody>
      </p:sp>
      <p:sp>
        <p:nvSpPr>
          <p:cNvPr id="3" name="Subtitle 2"/>
          <p:cNvSpPr>
            <a:spLocks noGrp="1"/>
          </p:cNvSpPr>
          <p:nvPr>
            <p:ph type="subTitle" idx="1"/>
          </p:nvPr>
        </p:nvSpPr>
        <p:spPr>
          <a:xfrm>
            <a:off x="293915" y="3786973"/>
            <a:ext cx="10374087" cy="1329557"/>
          </a:xfrm>
        </p:spPr>
        <p:txBody>
          <a:bodyPr/>
          <a:lstStyle/>
          <a:p>
            <a:r>
              <a:rPr lang="en-GB"/>
              <a:t>Letitia Bradley </a:t>
            </a:r>
            <a:r>
              <a:rPr lang="en-GB" dirty="0"/>
              <a:t>– Team Manager – Additional Needs Team</a:t>
            </a:r>
          </a:p>
          <a:p>
            <a:endParaRPr lang="en-GB" dirty="0"/>
          </a:p>
        </p:txBody>
      </p:sp>
    </p:spTree>
    <p:extLst>
      <p:ext uri="{BB962C8B-B14F-4D97-AF65-F5344CB8AC3E}">
        <p14:creationId xmlns:p14="http://schemas.microsoft.com/office/powerpoint/2010/main" val="390927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743F26C-EF6F-4511-9147-FE02831C683D}"/>
              </a:ext>
            </a:extLst>
          </p:cNvPr>
          <p:cNvSpPr>
            <a:spLocks noGrp="1"/>
          </p:cNvSpPr>
          <p:nvPr>
            <p:ph sz="half" idx="1"/>
          </p:nvPr>
        </p:nvSpPr>
        <p:spPr/>
        <p:txBody>
          <a:bodyPr>
            <a:normAutofit/>
          </a:bodyPr>
          <a:lstStyle/>
          <a:p>
            <a:pPr marL="0" indent="0">
              <a:buNone/>
            </a:pPr>
            <a:endParaRPr lang="en-GB" dirty="0">
              <a:solidFill>
                <a:prstClr val="black"/>
              </a:solidFill>
            </a:endParaRPr>
          </a:p>
          <a:p>
            <a:pPr marL="0" lvl="0" indent="0">
              <a:buNone/>
            </a:pPr>
            <a:r>
              <a:rPr lang="en-GB" dirty="0"/>
              <a:t>A single point of contact and referral for children, young people and families who require additional support available Monday – Friday during office hours to both members of the public and practitioners</a:t>
            </a:r>
          </a:p>
          <a:p>
            <a:pPr marL="0" lvl="0" indent="0">
              <a:buNone/>
            </a:pPr>
            <a:endParaRPr lang="en-GB" dirty="0"/>
          </a:p>
          <a:p>
            <a:pPr marL="0" indent="0">
              <a:buNone/>
            </a:pPr>
            <a:r>
              <a:rPr lang="en-GB" dirty="0"/>
              <a:t>Purpose is to ensure children and families get the right help at the right time so that children are appropriately supported, safeguarded and protected</a:t>
            </a:r>
          </a:p>
          <a:p>
            <a:pPr marL="0" indent="0">
              <a:buNone/>
            </a:pPr>
            <a:endParaRPr lang="en-GB" dirty="0"/>
          </a:p>
          <a:p>
            <a:pPr marL="0" indent="0">
              <a:buNone/>
            </a:pPr>
            <a:r>
              <a:rPr lang="en-GB" dirty="0"/>
              <a:t>From February 2022, all CAMHS referrals have been coming through the Children and Families Hub using the same request for support form</a:t>
            </a:r>
          </a:p>
          <a:p>
            <a:pPr marL="0" lvl="0" indent="0">
              <a:buNone/>
            </a:pPr>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marL="0" indent="0">
              <a:buNone/>
            </a:pPr>
            <a:endParaRPr lang="en-GB" dirty="0"/>
          </a:p>
          <a:p>
            <a:endParaRPr lang="en-GB" dirty="0"/>
          </a:p>
        </p:txBody>
      </p:sp>
      <p:pic>
        <p:nvPicPr>
          <p:cNvPr id="4" name="Picture 3">
            <a:extLst>
              <a:ext uri="{FF2B5EF4-FFF2-40B4-BE49-F238E27FC236}">
                <a16:creationId xmlns:a16="http://schemas.microsoft.com/office/drawing/2014/main" id="{2DB3CBE8-BFD8-4E0C-8506-BC4D4AC1ED2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6088" y="285234"/>
            <a:ext cx="6500191" cy="996914"/>
          </a:xfrm>
          <a:prstGeom prst="rect">
            <a:avLst/>
          </a:prstGeom>
          <a:noFill/>
          <a:ln>
            <a:noFill/>
          </a:ln>
        </p:spPr>
      </p:pic>
    </p:spTree>
    <p:extLst>
      <p:ext uri="{BB962C8B-B14F-4D97-AF65-F5344CB8AC3E}">
        <p14:creationId xmlns:p14="http://schemas.microsoft.com/office/powerpoint/2010/main" val="2074125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F0E358-1E49-4920-80D8-C3D138708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E2D2362D-7010-4036-B9CA-03DFC8EB3B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DC85BF5E-2BD6-4E5B-8EA3-420B45BB03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389812" y="0"/>
            <a:ext cx="4802188" cy="6858000"/>
          </a:xfrm>
          <a:custGeom>
            <a:avLst/>
            <a:gdLst>
              <a:gd name="connsiteX0" fmla="*/ 0 w 4802188"/>
              <a:gd name="connsiteY0" fmla="*/ 0 h 6858000"/>
              <a:gd name="connsiteX1" fmla="*/ 4802188 w 4802188"/>
              <a:gd name="connsiteY1" fmla="*/ 0 h 6858000"/>
              <a:gd name="connsiteX2" fmla="*/ 4802188 w 4802188"/>
              <a:gd name="connsiteY2" fmla="*/ 6858000 h 6858000"/>
              <a:gd name="connsiteX3" fmla="*/ 0 w 4802188"/>
              <a:gd name="connsiteY3" fmla="*/ 6858000 h 6858000"/>
              <a:gd name="connsiteX4" fmla="*/ 4763 w 4802188"/>
              <a:gd name="connsiteY4" fmla="*/ 6791325 h 6858000"/>
              <a:gd name="connsiteX5" fmla="*/ 12700 w 4802188"/>
              <a:gd name="connsiteY5" fmla="*/ 6735762 h 6858000"/>
              <a:gd name="connsiteX6" fmla="*/ 22225 w 4802188"/>
              <a:gd name="connsiteY6" fmla="*/ 6683375 h 6858000"/>
              <a:gd name="connsiteX7" fmla="*/ 38100 w 4802188"/>
              <a:gd name="connsiteY7" fmla="*/ 6640512 h 6858000"/>
              <a:gd name="connsiteX8" fmla="*/ 53975 w 4802188"/>
              <a:gd name="connsiteY8" fmla="*/ 6597650 h 6858000"/>
              <a:gd name="connsiteX9" fmla="*/ 73025 w 4802188"/>
              <a:gd name="connsiteY9" fmla="*/ 6561137 h 6858000"/>
              <a:gd name="connsiteX10" fmla="*/ 92075 w 4802188"/>
              <a:gd name="connsiteY10" fmla="*/ 6523037 h 6858000"/>
              <a:gd name="connsiteX11" fmla="*/ 109538 w 4802188"/>
              <a:gd name="connsiteY11" fmla="*/ 6488112 h 6858000"/>
              <a:gd name="connsiteX12" fmla="*/ 127000 w 4802188"/>
              <a:gd name="connsiteY12" fmla="*/ 6448425 h 6858000"/>
              <a:gd name="connsiteX13" fmla="*/ 142875 w 4802188"/>
              <a:gd name="connsiteY13" fmla="*/ 6407150 h 6858000"/>
              <a:gd name="connsiteX14" fmla="*/ 157163 w 4802188"/>
              <a:gd name="connsiteY14" fmla="*/ 6361112 h 6858000"/>
              <a:gd name="connsiteX15" fmla="*/ 168275 w 4802188"/>
              <a:gd name="connsiteY15" fmla="*/ 6311900 h 6858000"/>
              <a:gd name="connsiteX16" fmla="*/ 176213 w 4802188"/>
              <a:gd name="connsiteY16" fmla="*/ 6251575 h 6858000"/>
              <a:gd name="connsiteX17" fmla="*/ 179388 w 4802188"/>
              <a:gd name="connsiteY17" fmla="*/ 6183312 h 6858000"/>
              <a:gd name="connsiteX18" fmla="*/ 176213 w 4802188"/>
              <a:gd name="connsiteY18" fmla="*/ 6113462 h 6858000"/>
              <a:gd name="connsiteX19" fmla="*/ 168275 w 4802188"/>
              <a:gd name="connsiteY19" fmla="*/ 6056312 h 6858000"/>
              <a:gd name="connsiteX20" fmla="*/ 157163 w 4802188"/>
              <a:gd name="connsiteY20" fmla="*/ 6003925 h 6858000"/>
              <a:gd name="connsiteX21" fmla="*/ 142875 w 4802188"/>
              <a:gd name="connsiteY21" fmla="*/ 5956300 h 6858000"/>
              <a:gd name="connsiteX22" fmla="*/ 127000 w 4802188"/>
              <a:gd name="connsiteY22" fmla="*/ 5915025 h 6858000"/>
              <a:gd name="connsiteX23" fmla="*/ 107950 w 4802188"/>
              <a:gd name="connsiteY23" fmla="*/ 5876925 h 6858000"/>
              <a:gd name="connsiteX24" fmla="*/ 88900 w 4802188"/>
              <a:gd name="connsiteY24" fmla="*/ 5840412 h 6858000"/>
              <a:gd name="connsiteX25" fmla="*/ 69850 w 4802188"/>
              <a:gd name="connsiteY25" fmla="*/ 5802312 h 6858000"/>
              <a:gd name="connsiteX26" fmla="*/ 52388 w 4802188"/>
              <a:gd name="connsiteY26" fmla="*/ 5762625 h 6858000"/>
              <a:gd name="connsiteX27" fmla="*/ 34925 w 4802188"/>
              <a:gd name="connsiteY27" fmla="*/ 5721350 h 6858000"/>
              <a:gd name="connsiteX28" fmla="*/ 20638 w 4802188"/>
              <a:gd name="connsiteY28" fmla="*/ 5675312 h 6858000"/>
              <a:gd name="connsiteX29" fmla="*/ 11113 w 4802188"/>
              <a:gd name="connsiteY29" fmla="*/ 5622925 h 6858000"/>
              <a:gd name="connsiteX30" fmla="*/ 1588 w 4802188"/>
              <a:gd name="connsiteY30" fmla="*/ 5562600 h 6858000"/>
              <a:gd name="connsiteX31" fmla="*/ 0 w 4802188"/>
              <a:gd name="connsiteY31" fmla="*/ 5494337 h 6858000"/>
              <a:gd name="connsiteX32" fmla="*/ 1588 w 4802188"/>
              <a:gd name="connsiteY32" fmla="*/ 5426075 h 6858000"/>
              <a:gd name="connsiteX33" fmla="*/ 11113 w 4802188"/>
              <a:gd name="connsiteY33" fmla="*/ 5365750 h 6858000"/>
              <a:gd name="connsiteX34" fmla="*/ 20638 w 4802188"/>
              <a:gd name="connsiteY34" fmla="*/ 5313362 h 6858000"/>
              <a:gd name="connsiteX35" fmla="*/ 34925 w 4802188"/>
              <a:gd name="connsiteY35" fmla="*/ 5268912 h 6858000"/>
              <a:gd name="connsiteX36" fmla="*/ 52388 w 4802188"/>
              <a:gd name="connsiteY36" fmla="*/ 5226050 h 6858000"/>
              <a:gd name="connsiteX37" fmla="*/ 69850 w 4802188"/>
              <a:gd name="connsiteY37" fmla="*/ 5186362 h 6858000"/>
              <a:gd name="connsiteX38" fmla="*/ 88900 w 4802188"/>
              <a:gd name="connsiteY38" fmla="*/ 5149850 h 6858000"/>
              <a:gd name="connsiteX39" fmla="*/ 107950 w 4802188"/>
              <a:gd name="connsiteY39" fmla="*/ 5114925 h 6858000"/>
              <a:gd name="connsiteX40" fmla="*/ 127000 w 4802188"/>
              <a:gd name="connsiteY40" fmla="*/ 5075237 h 6858000"/>
              <a:gd name="connsiteX41" fmla="*/ 142875 w 4802188"/>
              <a:gd name="connsiteY41" fmla="*/ 5033962 h 6858000"/>
              <a:gd name="connsiteX42" fmla="*/ 157163 w 4802188"/>
              <a:gd name="connsiteY42" fmla="*/ 4987925 h 6858000"/>
              <a:gd name="connsiteX43" fmla="*/ 168275 w 4802188"/>
              <a:gd name="connsiteY43" fmla="*/ 4935537 h 6858000"/>
              <a:gd name="connsiteX44" fmla="*/ 176213 w 4802188"/>
              <a:gd name="connsiteY44" fmla="*/ 4875212 h 6858000"/>
              <a:gd name="connsiteX45" fmla="*/ 179388 w 4802188"/>
              <a:gd name="connsiteY45" fmla="*/ 4806950 h 6858000"/>
              <a:gd name="connsiteX46" fmla="*/ 176213 w 4802188"/>
              <a:gd name="connsiteY46" fmla="*/ 4738687 h 6858000"/>
              <a:gd name="connsiteX47" fmla="*/ 168275 w 4802188"/>
              <a:gd name="connsiteY47" fmla="*/ 4678362 h 6858000"/>
              <a:gd name="connsiteX48" fmla="*/ 157163 w 4802188"/>
              <a:gd name="connsiteY48" fmla="*/ 4625975 h 6858000"/>
              <a:gd name="connsiteX49" fmla="*/ 142875 w 4802188"/>
              <a:gd name="connsiteY49" fmla="*/ 4579937 h 6858000"/>
              <a:gd name="connsiteX50" fmla="*/ 127000 w 4802188"/>
              <a:gd name="connsiteY50" fmla="*/ 4537075 h 6858000"/>
              <a:gd name="connsiteX51" fmla="*/ 107950 w 4802188"/>
              <a:gd name="connsiteY51" fmla="*/ 4498975 h 6858000"/>
              <a:gd name="connsiteX52" fmla="*/ 69850 w 4802188"/>
              <a:gd name="connsiteY52" fmla="*/ 4424362 h 6858000"/>
              <a:gd name="connsiteX53" fmla="*/ 52388 w 4802188"/>
              <a:gd name="connsiteY53" fmla="*/ 4386262 h 6858000"/>
              <a:gd name="connsiteX54" fmla="*/ 34925 w 4802188"/>
              <a:gd name="connsiteY54" fmla="*/ 4343400 h 6858000"/>
              <a:gd name="connsiteX55" fmla="*/ 20638 w 4802188"/>
              <a:gd name="connsiteY55" fmla="*/ 4297362 h 6858000"/>
              <a:gd name="connsiteX56" fmla="*/ 11113 w 4802188"/>
              <a:gd name="connsiteY56" fmla="*/ 4244975 h 6858000"/>
              <a:gd name="connsiteX57" fmla="*/ 1588 w 4802188"/>
              <a:gd name="connsiteY57" fmla="*/ 4186237 h 6858000"/>
              <a:gd name="connsiteX58" fmla="*/ 0 w 4802188"/>
              <a:gd name="connsiteY58" fmla="*/ 4116387 h 6858000"/>
              <a:gd name="connsiteX59" fmla="*/ 1588 w 4802188"/>
              <a:gd name="connsiteY59" fmla="*/ 4048125 h 6858000"/>
              <a:gd name="connsiteX60" fmla="*/ 11113 w 4802188"/>
              <a:gd name="connsiteY60" fmla="*/ 3987800 h 6858000"/>
              <a:gd name="connsiteX61" fmla="*/ 20638 w 4802188"/>
              <a:gd name="connsiteY61" fmla="*/ 3935412 h 6858000"/>
              <a:gd name="connsiteX62" fmla="*/ 34925 w 4802188"/>
              <a:gd name="connsiteY62" fmla="*/ 3890962 h 6858000"/>
              <a:gd name="connsiteX63" fmla="*/ 52388 w 4802188"/>
              <a:gd name="connsiteY63" fmla="*/ 3848100 h 6858000"/>
              <a:gd name="connsiteX64" fmla="*/ 69850 w 4802188"/>
              <a:gd name="connsiteY64" fmla="*/ 3811587 h 6858000"/>
              <a:gd name="connsiteX65" fmla="*/ 107950 w 4802188"/>
              <a:gd name="connsiteY65" fmla="*/ 3736975 h 6858000"/>
              <a:gd name="connsiteX66" fmla="*/ 127000 w 4802188"/>
              <a:gd name="connsiteY66" fmla="*/ 3697287 h 6858000"/>
              <a:gd name="connsiteX67" fmla="*/ 142875 w 4802188"/>
              <a:gd name="connsiteY67" fmla="*/ 3656012 h 6858000"/>
              <a:gd name="connsiteX68" fmla="*/ 157163 w 4802188"/>
              <a:gd name="connsiteY68" fmla="*/ 3609975 h 6858000"/>
              <a:gd name="connsiteX69" fmla="*/ 168275 w 4802188"/>
              <a:gd name="connsiteY69" fmla="*/ 3557587 h 6858000"/>
              <a:gd name="connsiteX70" fmla="*/ 176213 w 4802188"/>
              <a:gd name="connsiteY70" fmla="*/ 3497262 h 6858000"/>
              <a:gd name="connsiteX71" fmla="*/ 179388 w 4802188"/>
              <a:gd name="connsiteY71" fmla="*/ 3427412 h 6858000"/>
              <a:gd name="connsiteX72" fmla="*/ 176213 w 4802188"/>
              <a:gd name="connsiteY72" fmla="*/ 3360737 h 6858000"/>
              <a:gd name="connsiteX73" fmla="*/ 168275 w 4802188"/>
              <a:gd name="connsiteY73" fmla="*/ 3300412 h 6858000"/>
              <a:gd name="connsiteX74" fmla="*/ 157163 w 4802188"/>
              <a:gd name="connsiteY74" fmla="*/ 3248025 h 6858000"/>
              <a:gd name="connsiteX75" fmla="*/ 142875 w 4802188"/>
              <a:gd name="connsiteY75" fmla="*/ 3201987 h 6858000"/>
              <a:gd name="connsiteX76" fmla="*/ 127000 w 4802188"/>
              <a:gd name="connsiteY76" fmla="*/ 3160712 h 6858000"/>
              <a:gd name="connsiteX77" fmla="*/ 107950 w 4802188"/>
              <a:gd name="connsiteY77" fmla="*/ 3121025 h 6858000"/>
              <a:gd name="connsiteX78" fmla="*/ 88900 w 4802188"/>
              <a:gd name="connsiteY78" fmla="*/ 3084512 h 6858000"/>
              <a:gd name="connsiteX79" fmla="*/ 69850 w 4802188"/>
              <a:gd name="connsiteY79" fmla="*/ 3046412 h 6858000"/>
              <a:gd name="connsiteX80" fmla="*/ 52388 w 4802188"/>
              <a:gd name="connsiteY80" fmla="*/ 3009900 h 6858000"/>
              <a:gd name="connsiteX81" fmla="*/ 34925 w 4802188"/>
              <a:gd name="connsiteY81" fmla="*/ 2967037 h 6858000"/>
              <a:gd name="connsiteX82" fmla="*/ 20638 w 4802188"/>
              <a:gd name="connsiteY82" fmla="*/ 2922587 h 6858000"/>
              <a:gd name="connsiteX83" fmla="*/ 11113 w 4802188"/>
              <a:gd name="connsiteY83" fmla="*/ 2868612 h 6858000"/>
              <a:gd name="connsiteX84" fmla="*/ 1588 w 4802188"/>
              <a:gd name="connsiteY84" fmla="*/ 2809875 h 6858000"/>
              <a:gd name="connsiteX85" fmla="*/ 0 w 4802188"/>
              <a:gd name="connsiteY85" fmla="*/ 2741612 h 6858000"/>
              <a:gd name="connsiteX86" fmla="*/ 1588 w 4802188"/>
              <a:gd name="connsiteY86" fmla="*/ 2671762 h 6858000"/>
              <a:gd name="connsiteX87" fmla="*/ 11113 w 4802188"/>
              <a:gd name="connsiteY87" fmla="*/ 2613025 h 6858000"/>
              <a:gd name="connsiteX88" fmla="*/ 20638 w 4802188"/>
              <a:gd name="connsiteY88" fmla="*/ 2560637 h 6858000"/>
              <a:gd name="connsiteX89" fmla="*/ 34925 w 4802188"/>
              <a:gd name="connsiteY89" fmla="*/ 2513012 h 6858000"/>
              <a:gd name="connsiteX90" fmla="*/ 52388 w 4802188"/>
              <a:gd name="connsiteY90" fmla="*/ 2471737 h 6858000"/>
              <a:gd name="connsiteX91" fmla="*/ 69850 w 4802188"/>
              <a:gd name="connsiteY91" fmla="*/ 2433637 h 6858000"/>
              <a:gd name="connsiteX92" fmla="*/ 88900 w 4802188"/>
              <a:gd name="connsiteY92" fmla="*/ 2395537 h 6858000"/>
              <a:gd name="connsiteX93" fmla="*/ 107950 w 4802188"/>
              <a:gd name="connsiteY93" fmla="*/ 2359025 h 6858000"/>
              <a:gd name="connsiteX94" fmla="*/ 127000 w 4802188"/>
              <a:gd name="connsiteY94" fmla="*/ 2319337 h 6858000"/>
              <a:gd name="connsiteX95" fmla="*/ 142875 w 4802188"/>
              <a:gd name="connsiteY95" fmla="*/ 2278062 h 6858000"/>
              <a:gd name="connsiteX96" fmla="*/ 157163 w 4802188"/>
              <a:gd name="connsiteY96" fmla="*/ 2232025 h 6858000"/>
              <a:gd name="connsiteX97" fmla="*/ 168275 w 4802188"/>
              <a:gd name="connsiteY97" fmla="*/ 2179637 h 6858000"/>
              <a:gd name="connsiteX98" fmla="*/ 176213 w 4802188"/>
              <a:gd name="connsiteY98" fmla="*/ 2119312 h 6858000"/>
              <a:gd name="connsiteX99" fmla="*/ 179388 w 4802188"/>
              <a:gd name="connsiteY99" fmla="*/ 2051050 h 6858000"/>
              <a:gd name="connsiteX100" fmla="*/ 176213 w 4802188"/>
              <a:gd name="connsiteY100" fmla="*/ 1982787 h 6858000"/>
              <a:gd name="connsiteX101" fmla="*/ 168275 w 4802188"/>
              <a:gd name="connsiteY101" fmla="*/ 1922462 h 6858000"/>
              <a:gd name="connsiteX102" fmla="*/ 157163 w 4802188"/>
              <a:gd name="connsiteY102" fmla="*/ 1870075 h 6858000"/>
              <a:gd name="connsiteX103" fmla="*/ 142875 w 4802188"/>
              <a:gd name="connsiteY103" fmla="*/ 1824037 h 6858000"/>
              <a:gd name="connsiteX104" fmla="*/ 127000 w 4802188"/>
              <a:gd name="connsiteY104" fmla="*/ 1782762 h 6858000"/>
              <a:gd name="connsiteX105" fmla="*/ 107950 w 4802188"/>
              <a:gd name="connsiteY105" fmla="*/ 1743075 h 6858000"/>
              <a:gd name="connsiteX106" fmla="*/ 88900 w 4802188"/>
              <a:gd name="connsiteY106" fmla="*/ 1708150 h 6858000"/>
              <a:gd name="connsiteX107" fmla="*/ 69850 w 4802188"/>
              <a:gd name="connsiteY107" fmla="*/ 1671637 h 6858000"/>
              <a:gd name="connsiteX108" fmla="*/ 52388 w 4802188"/>
              <a:gd name="connsiteY108" fmla="*/ 1631950 h 6858000"/>
              <a:gd name="connsiteX109" fmla="*/ 34925 w 4802188"/>
              <a:gd name="connsiteY109" fmla="*/ 1589087 h 6858000"/>
              <a:gd name="connsiteX110" fmla="*/ 20638 w 4802188"/>
              <a:gd name="connsiteY110" fmla="*/ 1544637 h 6858000"/>
              <a:gd name="connsiteX111" fmla="*/ 11113 w 4802188"/>
              <a:gd name="connsiteY111" fmla="*/ 1492250 h 6858000"/>
              <a:gd name="connsiteX112" fmla="*/ 1588 w 4802188"/>
              <a:gd name="connsiteY112" fmla="*/ 1431925 h 6858000"/>
              <a:gd name="connsiteX113" fmla="*/ 0 w 4802188"/>
              <a:gd name="connsiteY113" fmla="*/ 1363662 h 6858000"/>
              <a:gd name="connsiteX114" fmla="*/ 1588 w 4802188"/>
              <a:gd name="connsiteY114" fmla="*/ 1295400 h 6858000"/>
              <a:gd name="connsiteX115" fmla="*/ 11113 w 4802188"/>
              <a:gd name="connsiteY115" fmla="*/ 1235075 h 6858000"/>
              <a:gd name="connsiteX116" fmla="*/ 20638 w 4802188"/>
              <a:gd name="connsiteY116" fmla="*/ 1182687 h 6858000"/>
              <a:gd name="connsiteX117" fmla="*/ 34925 w 4802188"/>
              <a:gd name="connsiteY117" fmla="*/ 1136650 h 6858000"/>
              <a:gd name="connsiteX118" fmla="*/ 52388 w 4802188"/>
              <a:gd name="connsiteY118" fmla="*/ 1095375 h 6858000"/>
              <a:gd name="connsiteX119" fmla="*/ 69850 w 4802188"/>
              <a:gd name="connsiteY119" fmla="*/ 1055687 h 6858000"/>
              <a:gd name="connsiteX120" fmla="*/ 88900 w 4802188"/>
              <a:gd name="connsiteY120" fmla="*/ 1017587 h 6858000"/>
              <a:gd name="connsiteX121" fmla="*/ 107950 w 4802188"/>
              <a:gd name="connsiteY121" fmla="*/ 981075 h 6858000"/>
              <a:gd name="connsiteX122" fmla="*/ 127000 w 4802188"/>
              <a:gd name="connsiteY122" fmla="*/ 942975 h 6858000"/>
              <a:gd name="connsiteX123" fmla="*/ 142875 w 4802188"/>
              <a:gd name="connsiteY123" fmla="*/ 901700 h 6858000"/>
              <a:gd name="connsiteX124" fmla="*/ 157163 w 4802188"/>
              <a:gd name="connsiteY124" fmla="*/ 854075 h 6858000"/>
              <a:gd name="connsiteX125" fmla="*/ 168275 w 4802188"/>
              <a:gd name="connsiteY125" fmla="*/ 801687 h 6858000"/>
              <a:gd name="connsiteX126" fmla="*/ 176213 w 4802188"/>
              <a:gd name="connsiteY126" fmla="*/ 744537 h 6858000"/>
              <a:gd name="connsiteX127" fmla="*/ 179388 w 4802188"/>
              <a:gd name="connsiteY127" fmla="*/ 673100 h 6858000"/>
              <a:gd name="connsiteX128" fmla="*/ 176213 w 4802188"/>
              <a:gd name="connsiteY128" fmla="*/ 606425 h 6858000"/>
              <a:gd name="connsiteX129" fmla="*/ 168275 w 4802188"/>
              <a:gd name="connsiteY129" fmla="*/ 546100 h 6858000"/>
              <a:gd name="connsiteX130" fmla="*/ 157163 w 4802188"/>
              <a:gd name="connsiteY130" fmla="*/ 496887 h 6858000"/>
              <a:gd name="connsiteX131" fmla="*/ 142875 w 4802188"/>
              <a:gd name="connsiteY131" fmla="*/ 450850 h 6858000"/>
              <a:gd name="connsiteX132" fmla="*/ 127000 w 4802188"/>
              <a:gd name="connsiteY132" fmla="*/ 409575 h 6858000"/>
              <a:gd name="connsiteX133" fmla="*/ 109538 w 4802188"/>
              <a:gd name="connsiteY133" fmla="*/ 369887 h 6858000"/>
              <a:gd name="connsiteX134" fmla="*/ 92075 w 4802188"/>
              <a:gd name="connsiteY134" fmla="*/ 334962 h 6858000"/>
              <a:gd name="connsiteX135" fmla="*/ 73025 w 4802188"/>
              <a:gd name="connsiteY135" fmla="*/ 296862 h 6858000"/>
              <a:gd name="connsiteX136" fmla="*/ 53975 w 4802188"/>
              <a:gd name="connsiteY136" fmla="*/ 260350 h 6858000"/>
              <a:gd name="connsiteX137" fmla="*/ 38100 w 4802188"/>
              <a:gd name="connsiteY137" fmla="*/ 217487 h 6858000"/>
              <a:gd name="connsiteX138" fmla="*/ 22225 w 4802188"/>
              <a:gd name="connsiteY138" fmla="*/ 174625 h 6858000"/>
              <a:gd name="connsiteX139" fmla="*/ 12700 w 4802188"/>
              <a:gd name="connsiteY139" fmla="*/ 122237 h 6858000"/>
              <a:gd name="connsiteX140" fmla="*/ 4763 w 4802188"/>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solidFill>
            <a:schemeClr val="accent1">
              <a:lumMod val="50000"/>
              <a:alpha val="25000"/>
            </a:schemeClr>
          </a:solidFill>
          <a:ln w="0">
            <a:noFill/>
            <a:prstDash val="solid"/>
            <a:round/>
            <a:headEnd/>
            <a:tailEnd/>
          </a:ln>
        </p:spPr>
        <p:txBody>
          <a:bodyPr wrap="square" rtlCol="0" anchor="ctr">
            <a:noAutofit/>
          </a:bodyPr>
          <a:lstStyle/>
          <a:p>
            <a:pPr algn="ctr" defTabSz="457200"/>
            <a:endParaRPr lang="en-US" dirty="0">
              <a:solidFill>
                <a:schemeClr val="tx1"/>
              </a:solidFill>
            </a:endParaRPr>
          </a:p>
        </p:txBody>
      </p:sp>
      <p:sp>
        <p:nvSpPr>
          <p:cNvPr id="2" name="Title 1">
            <a:extLst>
              <a:ext uri="{FF2B5EF4-FFF2-40B4-BE49-F238E27FC236}">
                <a16:creationId xmlns:a16="http://schemas.microsoft.com/office/drawing/2014/main" id="{FC48B8E8-AC89-4F0E-BB17-AED2C2ECAB90}"/>
              </a:ext>
            </a:extLst>
          </p:cNvPr>
          <p:cNvSpPr>
            <a:spLocks noGrp="1"/>
          </p:cNvSpPr>
          <p:nvPr>
            <p:ph type="title"/>
          </p:nvPr>
        </p:nvSpPr>
        <p:spPr>
          <a:xfrm>
            <a:off x="7808360" y="277402"/>
            <a:ext cx="4304871" cy="1376737"/>
          </a:xfrm>
        </p:spPr>
        <p:txBody>
          <a:bodyPr anchor="t">
            <a:normAutofit/>
          </a:bodyPr>
          <a:lstStyle/>
          <a:p>
            <a:r>
              <a:rPr lang="en-GB" sz="3600" dirty="0">
                <a:latin typeface="Arial" panose="020B0604020202020204" pitchFamily="34" charset="0"/>
                <a:cs typeface="Arial" panose="020B0604020202020204" pitchFamily="34" charset="0"/>
              </a:rPr>
              <a:t>Jersey’s Children First </a:t>
            </a:r>
          </a:p>
        </p:txBody>
      </p:sp>
      <p:sp>
        <p:nvSpPr>
          <p:cNvPr id="15" name="Freeform: Shape 14">
            <a:extLst>
              <a:ext uri="{FF2B5EF4-FFF2-40B4-BE49-F238E27FC236}">
                <a16:creationId xmlns:a16="http://schemas.microsoft.com/office/drawing/2014/main" id="{740D8E28-91B5-42B0-9D6C-B777D8AD9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713579" cy="6858000"/>
          </a:xfrm>
          <a:custGeom>
            <a:avLst/>
            <a:gdLst>
              <a:gd name="connsiteX0" fmla="*/ 0 w 7713579"/>
              <a:gd name="connsiteY0" fmla="*/ 0 h 6858000"/>
              <a:gd name="connsiteX1" fmla="*/ 7534191 w 7713579"/>
              <a:gd name="connsiteY1" fmla="*/ 0 h 6858000"/>
              <a:gd name="connsiteX2" fmla="*/ 7538954 w 7713579"/>
              <a:gd name="connsiteY2" fmla="*/ 66675 h 6858000"/>
              <a:gd name="connsiteX3" fmla="*/ 7546891 w 7713579"/>
              <a:gd name="connsiteY3" fmla="*/ 122237 h 6858000"/>
              <a:gd name="connsiteX4" fmla="*/ 7556416 w 7713579"/>
              <a:gd name="connsiteY4" fmla="*/ 174625 h 6858000"/>
              <a:gd name="connsiteX5" fmla="*/ 7572291 w 7713579"/>
              <a:gd name="connsiteY5" fmla="*/ 217487 h 6858000"/>
              <a:gd name="connsiteX6" fmla="*/ 7588166 w 7713579"/>
              <a:gd name="connsiteY6" fmla="*/ 260350 h 6858000"/>
              <a:gd name="connsiteX7" fmla="*/ 7607216 w 7713579"/>
              <a:gd name="connsiteY7" fmla="*/ 296862 h 6858000"/>
              <a:gd name="connsiteX8" fmla="*/ 7626266 w 7713579"/>
              <a:gd name="connsiteY8" fmla="*/ 334962 h 6858000"/>
              <a:gd name="connsiteX9" fmla="*/ 7643729 w 7713579"/>
              <a:gd name="connsiteY9" fmla="*/ 369887 h 6858000"/>
              <a:gd name="connsiteX10" fmla="*/ 7661191 w 7713579"/>
              <a:gd name="connsiteY10" fmla="*/ 409575 h 6858000"/>
              <a:gd name="connsiteX11" fmla="*/ 7677066 w 7713579"/>
              <a:gd name="connsiteY11" fmla="*/ 450850 h 6858000"/>
              <a:gd name="connsiteX12" fmla="*/ 7691354 w 7713579"/>
              <a:gd name="connsiteY12" fmla="*/ 496887 h 6858000"/>
              <a:gd name="connsiteX13" fmla="*/ 7702466 w 7713579"/>
              <a:gd name="connsiteY13" fmla="*/ 546100 h 6858000"/>
              <a:gd name="connsiteX14" fmla="*/ 7710404 w 7713579"/>
              <a:gd name="connsiteY14" fmla="*/ 606425 h 6858000"/>
              <a:gd name="connsiteX15" fmla="*/ 7713579 w 7713579"/>
              <a:gd name="connsiteY15" fmla="*/ 673100 h 6858000"/>
              <a:gd name="connsiteX16" fmla="*/ 7710404 w 7713579"/>
              <a:gd name="connsiteY16" fmla="*/ 744537 h 6858000"/>
              <a:gd name="connsiteX17" fmla="*/ 7702466 w 7713579"/>
              <a:gd name="connsiteY17" fmla="*/ 801687 h 6858000"/>
              <a:gd name="connsiteX18" fmla="*/ 7691354 w 7713579"/>
              <a:gd name="connsiteY18" fmla="*/ 854075 h 6858000"/>
              <a:gd name="connsiteX19" fmla="*/ 7677066 w 7713579"/>
              <a:gd name="connsiteY19" fmla="*/ 901700 h 6858000"/>
              <a:gd name="connsiteX20" fmla="*/ 7661191 w 7713579"/>
              <a:gd name="connsiteY20" fmla="*/ 942975 h 6858000"/>
              <a:gd name="connsiteX21" fmla="*/ 7642141 w 7713579"/>
              <a:gd name="connsiteY21" fmla="*/ 981075 h 6858000"/>
              <a:gd name="connsiteX22" fmla="*/ 7623091 w 7713579"/>
              <a:gd name="connsiteY22" fmla="*/ 1017587 h 6858000"/>
              <a:gd name="connsiteX23" fmla="*/ 7604041 w 7713579"/>
              <a:gd name="connsiteY23" fmla="*/ 1055687 h 6858000"/>
              <a:gd name="connsiteX24" fmla="*/ 7586579 w 7713579"/>
              <a:gd name="connsiteY24" fmla="*/ 1095375 h 6858000"/>
              <a:gd name="connsiteX25" fmla="*/ 7569116 w 7713579"/>
              <a:gd name="connsiteY25" fmla="*/ 1136650 h 6858000"/>
              <a:gd name="connsiteX26" fmla="*/ 7554829 w 7713579"/>
              <a:gd name="connsiteY26" fmla="*/ 1182687 h 6858000"/>
              <a:gd name="connsiteX27" fmla="*/ 7545304 w 7713579"/>
              <a:gd name="connsiteY27" fmla="*/ 1235075 h 6858000"/>
              <a:gd name="connsiteX28" fmla="*/ 7535779 w 7713579"/>
              <a:gd name="connsiteY28" fmla="*/ 1295400 h 6858000"/>
              <a:gd name="connsiteX29" fmla="*/ 7534191 w 7713579"/>
              <a:gd name="connsiteY29" fmla="*/ 1363662 h 6858000"/>
              <a:gd name="connsiteX30" fmla="*/ 7535779 w 7713579"/>
              <a:gd name="connsiteY30" fmla="*/ 1431925 h 6858000"/>
              <a:gd name="connsiteX31" fmla="*/ 7545304 w 7713579"/>
              <a:gd name="connsiteY31" fmla="*/ 1492250 h 6858000"/>
              <a:gd name="connsiteX32" fmla="*/ 7554829 w 7713579"/>
              <a:gd name="connsiteY32" fmla="*/ 1544637 h 6858000"/>
              <a:gd name="connsiteX33" fmla="*/ 7569116 w 7713579"/>
              <a:gd name="connsiteY33" fmla="*/ 1589087 h 6858000"/>
              <a:gd name="connsiteX34" fmla="*/ 7586579 w 7713579"/>
              <a:gd name="connsiteY34" fmla="*/ 1631950 h 6858000"/>
              <a:gd name="connsiteX35" fmla="*/ 7604041 w 7713579"/>
              <a:gd name="connsiteY35" fmla="*/ 1671637 h 6858000"/>
              <a:gd name="connsiteX36" fmla="*/ 7623091 w 7713579"/>
              <a:gd name="connsiteY36" fmla="*/ 1708150 h 6858000"/>
              <a:gd name="connsiteX37" fmla="*/ 7642141 w 7713579"/>
              <a:gd name="connsiteY37" fmla="*/ 1743075 h 6858000"/>
              <a:gd name="connsiteX38" fmla="*/ 7661191 w 7713579"/>
              <a:gd name="connsiteY38" fmla="*/ 1782762 h 6858000"/>
              <a:gd name="connsiteX39" fmla="*/ 7677066 w 7713579"/>
              <a:gd name="connsiteY39" fmla="*/ 1824037 h 6858000"/>
              <a:gd name="connsiteX40" fmla="*/ 7691354 w 7713579"/>
              <a:gd name="connsiteY40" fmla="*/ 1870075 h 6858000"/>
              <a:gd name="connsiteX41" fmla="*/ 7702466 w 7713579"/>
              <a:gd name="connsiteY41" fmla="*/ 1922462 h 6858000"/>
              <a:gd name="connsiteX42" fmla="*/ 7710404 w 7713579"/>
              <a:gd name="connsiteY42" fmla="*/ 1982787 h 6858000"/>
              <a:gd name="connsiteX43" fmla="*/ 7713579 w 7713579"/>
              <a:gd name="connsiteY43" fmla="*/ 2051050 h 6858000"/>
              <a:gd name="connsiteX44" fmla="*/ 7710404 w 7713579"/>
              <a:gd name="connsiteY44" fmla="*/ 2119312 h 6858000"/>
              <a:gd name="connsiteX45" fmla="*/ 7702466 w 7713579"/>
              <a:gd name="connsiteY45" fmla="*/ 2179637 h 6858000"/>
              <a:gd name="connsiteX46" fmla="*/ 7691354 w 7713579"/>
              <a:gd name="connsiteY46" fmla="*/ 2232025 h 6858000"/>
              <a:gd name="connsiteX47" fmla="*/ 7677066 w 7713579"/>
              <a:gd name="connsiteY47" fmla="*/ 2278062 h 6858000"/>
              <a:gd name="connsiteX48" fmla="*/ 7661191 w 7713579"/>
              <a:gd name="connsiteY48" fmla="*/ 2319337 h 6858000"/>
              <a:gd name="connsiteX49" fmla="*/ 7642141 w 7713579"/>
              <a:gd name="connsiteY49" fmla="*/ 2359025 h 6858000"/>
              <a:gd name="connsiteX50" fmla="*/ 7623091 w 7713579"/>
              <a:gd name="connsiteY50" fmla="*/ 2395537 h 6858000"/>
              <a:gd name="connsiteX51" fmla="*/ 7604041 w 7713579"/>
              <a:gd name="connsiteY51" fmla="*/ 2433637 h 6858000"/>
              <a:gd name="connsiteX52" fmla="*/ 7586579 w 7713579"/>
              <a:gd name="connsiteY52" fmla="*/ 2471737 h 6858000"/>
              <a:gd name="connsiteX53" fmla="*/ 7569116 w 7713579"/>
              <a:gd name="connsiteY53" fmla="*/ 2513012 h 6858000"/>
              <a:gd name="connsiteX54" fmla="*/ 7554829 w 7713579"/>
              <a:gd name="connsiteY54" fmla="*/ 2560637 h 6858000"/>
              <a:gd name="connsiteX55" fmla="*/ 7545304 w 7713579"/>
              <a:gd name="connsiteY55" fmla="*/ 2613025 h 6858000"/>
              <a:gd name="connsiteX56" fmla="*/ 7535779 w 7713579"/>
              <a:gd name="connsiteY56" fmla="*/ 2671762 h 6858000"/>
              <a:gd name="connsiteX57" fmla="*/ 7534191 w 7713579"/>
              <a:gd name="connsiteY57" fmla="*/ 2741612 h 6858000"/>
              <a:gd name="connsiteX58" fmla="*/ 7535779 w 7713579"/>
              <a:gd name="connsiteY58" fmla="*/ 2809875 h 6858000"/>
              <a:gd name="connsiteX59" fmla="*/ 7545304 w 7713579"/>
              <a:gd name="connsiteY59" fmla="*/ 2868612 h 6858000"/>
              <a:gd name="connsiteX60" fmla="*/ 7554829 w 7713579"/>
              <a:gd name="connsiteY60" fmla="*/ 2922587 h 6858000"/>
              <a:gd name="connsiteX61" fmla="*/ 7569116 w 7713579"/>
              <a:gd name="connsiteY61" fmla="*/ 2967037 h 6858000"/>
              <a:gd name="connsiteX62" fmla="*/ 7586579 w 7713579"/>
              <a:gd name="connsiteY62" fmla="*/ 3009900 h 6858000"/>
              <a:gd name="connsiteX63" fmla="*/ 7604041 w 7713579"/>
              <a:gd name="connsiteY63" fmla="*/ 3046412 h 6858000"/>
              <a:gd name="connsiteX64" fmla="*/ 7623091 w 7713579"/>
              <a:gd name="connsiteY64" fmla="*/ 3084512 h 6858000"/>
              <a:gd name="connsiteX65" fmla="*/ 7642141 w 7713579"/>
              <a:gd name="connsiteY65" fmla="*/ 3121025 h 6858000"/>
              <a:gd name="connsiteX66" fmla="*/ 7661191 w 7713579"/>
              <a:gd name="connsiteY66" fmla="*/ 3160712 h 6858000"/>
              <a:gd name="connsiteX67" fmla="*/ 7677066 w 7713579"/>
              <a:gd name="connsiteY67" fmla="*/ 3201987 h 6858000"/>
              <a:gd name="connsiteX68" fmla="*/ 7691354 w 7713579"/>
              <a:gd name="connsiteY68" fmla="*/ 3248025 h 6858000"/>
              <a:gd name="connsiteX69" fmla="*/ 7702466 w 7713579"/>
              <a:gd name="connsiteY69" fmla="*/ 3300412 h 6858000"/>
              <a:gd name="connsiteX70" fmla="*/ 7710404 w 7713579"/>
              <a:gd name="connsiteY70" fmla="*/ 3360737 h 6858000"/>
              <a:gd name="connsiteX71" fmla="*/ 7713579 w 7713579"/>
              <a:gd name="connsiteY71" fmla="*/ 3427412 h 6858000"/>
              <a:gd name="connsiteX72" fmla="*/ 7710404 w 7713579"/>
              <a:gd name="connsiteY72" fmla="*/ 3497262 h 6858000"/>
              <a:gd name="connsiteX73" fmla="*/ 7702466 w 7713579"/>
              <a:gd name="connsiteY73" fmla="*/ 3557587 h 6858000"/>
              <a:gd name="connsiteX74" fmla="*/ 7691354 w 7713579"/>
              <a:gd name="connsiteY74" fmla="*/ 3609975 h 6858000"/>
              <a:gd name="connsiteX75" fmla="*/ 7677066 w 7713579"/>
              <a:gd name="connsiteY75" fmla="*/ 3656012 h 6858000"/>
              <a:gd name="connsiteX76" fmla="*/ 7661191 w 7713579"/>
              <a:gd name="connsiteY76" fmla="*/ 3697287 h 6858000"/>
              <a:gd name="connsiteX77" fmla="*/ 7642141 w 7713579"/>
              <a:gd name="connsiteY77" fmla="*/ 3736975 h 6858000"/>
              <a:gd name="connsiteX78" fmla="*/ 7604041 w 7713579"/>
              <a:gd name="connsiteY78" fmla="*/ 3811587 h 6858000"/>
              <a:gd name="connsiteX79" fmla="*/ 7586579 w 7713579"/>
              <a:gd name="connsiteY79" fmla="*/ 3848100 h 6858000"/>
              <a:gd name="connsiteX80" fmla="*/ 7569116 w 7713579"/>
              <a:gd name="connsiteY80" fmla="*/ 3890962 h 6858000"/>
              <a:gd name="connsiteX81" fmla="*/ 7554829 w 7713579"/>
              <a:gd name="connsiteY81" fmla="*/ 3935412 h 6858000"/>
              <a:gd name="connsiteX82" fmla="*/ 7545304 w 7713579"/>
              <a:gd name="connsiteY82" fmla="*/ 3987800 h 6858000"/>
              <a:gd name="connsiteX83" fmla="*/ 7535779 w 7713579"/>
              <a:gd name="connsiteY83" fmla="*/ 4048125 h 6858000"/>
              <a:gd name="connsiteX84" fmla="*/ 7534191 w 7713579"/>
              <a:gd name="connsiteY84" fmla="*/ 4116387 h 6858000"/>
              <a:gd name="connsiteX85" fmla="*/ 7535779 w 7713579"/>
              <a:gd name="connsiteY85" fmla="*/ 4186237 h 6858000"/>
              <a:gd name="connsiteX86" fmla="*/ 7545304 w 7713579"/>
              <a:gd name="connsiteY86" fmla="*/ 4244975 h 6858000"/>
              <a:gd name="connsiteX87" fmla="*/ 7554829 w 7713579"/>
              <a:gd name="connsiteY87" fmla="*/ 4297362 h 6858000"/>
              <a:gd name="connsiteX88" fmla="*/ 7569116 w 7713579"/>
              <a:gd name="connsiteY88" fmla="*/ 4343400 h 6858000"/>
              <a:gd name="connsiteX89" fmla="*/ 7586579 w 7713579"/>
              <a:gd name="connsiteY89" fmla="*/ 4386262 h 6858000"/>
              <a:gd name="connsiteX90" fmla="*/ 7604041 w 7713579"/>
              <a:gd name="connsiteY90" fmla="*/ 4424362 h 6858000"/>
              <a:gd name="connsiteX91" fmla="*/ 7642141 w 7713579"/>
              <a:gd name="connsiteY91" fmla="*/ 4498975 h 6858000"/>
              <a:gd name="connsiteX92" fmla="*/ 7661191 w 7713579"/>
              <a:gd name="connsiteY92" fmla="*/ 4537075 h 6858000"/>
              <a:gd name="connsiteX93" fmla="*/ 7677066 w 7713579"/>
              <a:gd name="connsiteY93" fmla="*/ 4579937 h 6858000"/>
              <a:gd name="connsiteX94" fmla="*/ 7691354 w 7713579"/>
              <a:gd name="connsiteY94" fmla="*/ 4625975 h 6858000"/>
              <a:gd name="connsiteX95" fmla="*/ 7702466 w 7713579"/>
              <a:gd name="connsiteY95" fmla="*/ 4678362 h 6858000"/>
              <a:gd name="connsiteX96" fmla="*/ 7710404 w 7713579"/>
              <a:gd name="connsiteY96" fmla="*/ 4738687 h 6858000"/>
              <a:gd name="connsiteX97" fmla="*/ 7713579 w 7713579"/>
              <a:gd name="connsiteY97" fmla="*/ 4806950 h 6858000"/>
              <a:gd name="connsiteX98" fmla="*/ 7710404 w 7713579"/>
              <a:gd name="connsiteY98" fmla="*/ 4875212 h 6858000"/>
              <a:gd name="connsiteX99" fmla="*/ 7702466 w 7713579"/>
              <a:gd name="connsiteY99" fmla="*/ 4935537 h 6858000"/>
              <a:gd name="connsiteX100" fmla="*/ 7691354 w 7713579"/>
              <a:gd name="connsiteY100" fmla="*/ 4987925 h 6858000"/>
              <a:gd name="connsiteX101" fmla="*/ 7677066 w 7713579"/>
              <a:gd name="connsiteY101" fmla="*/ 5033962 h 6858000"/>
              <a:gd name="connsiteX102" fmla="*/ 7661191 w 7713579"/>
              <a:gd name="connsiteY102" fmla="*/ 5075237 h 6858000"/>
              <a:gd name="connsiteX103" fmla="*/ 7642141 w 7713579"/>
              <a:gd name="connsiteY103" fmla="*/ 5114925 h 6858000"/>
              <a:gd name="connsiteX104" fmla="*/ 7623091 w 7713579"/>
              <a:gd name="connsiteY104" fmla="*/ 5149850 h 6858000"/>
              <a:gd name="connsiteX105" fmla="*/ 7604041 w 7713579"/>
              <a:gd name="connsiteY105" fmla="*/ 5186362 h 6858000"/>
              <a:gd name="connsiteX106" fmla="*/ 7586579 w 7713579"/>
              <a:gd name="connsiteY106" fmla="*/ 5226050 h 6858000"/>
              <a:gd name="connsiteX107" fmla="*/ 7569116 w 7713579"/>
              <a:gd name="connsiteY107" fmla="*/ 5268912 h 6858000"/>
              <a:gd name="connsiteX108" fmla="*/ 7554829 w 7713579"/>
              <a:gd name="connsiteY108" fmla="*/ 5313362 h 6858000"/>
              <a:gd name="connsiteX109" fmla="*/ 7545304 w 7713579"/>
              <a:gd name="connsiteY109" fmla="*/ 5365750 h 6858000"/>
              <a:gd name="connsiteX110" fmla="*/ 7535779 w 7713579"/>
              <a:gd name="connsiteY110" fmla="*/ 5426075 h 6858000"/>
              <a:gd name="connsiteX111" fmla="*/ 7534191 w 7713579"/>
              <a:gd name="connsiteY111" fmla="*/ 5494337 h 6858000"/>
              <a:gd name="connsiteX112" fmla="*/ 7535779 w 7713579"/>
              <a:gd name="connsiteY112" fmla="*/ 5562600 h 6858000"/>
              <a:gd name="connsiteX113" fmla="*/ 7545304 w 7713579"/>
              <a:gd name="connsiteY113" fmla="*/ 5622925 h 6858000"/>
              <a:gd name="connsiteX114" fmla="*/ 7554829 w 7713579"/>
              <a:gd name="connsiteY114" fmla="*/ 5675312 h 6858000"/>
              <a:gd name="connsiteX115" fmla="*/ 7569116 w 7713579"/>
              <a:gd name="connsiteY115" fmla="*/ 5721350 h 6858000"/>
              <a:gd name="connsiteX116" fmla="*/ 7586579 w 7713579"/>
              <a:gd name="connsiteY116" fmla="*/ 5762625 h 6858000"/>
              <a:gd name="connsiteX117" fmla="*/ 7604041 w 7713579"/>
              <a:gd name="connsiteY117" fmla="*/ 5802312 h 6858000"/>
              <a:gd name="connsiteX118" fmla="*/ 7623091 w 7713579"/>
              <a:gd name="connsiteY118" fmla="*/ 5840412 h 6858000"/>
              <a:gd name="connsiteX119" fmla="*/ 7642141 w 7713579"/>
              <a:gd name="connsiteY119" fmla="*/ 5876925 h 6858000"/>
              <a:gd name="connsiteX120" fmla="*/ 7661191 w 7713579"/>
              <a:gd name="connsiteY120" fmla="*/ 5915025 h 6858000"/>
              <a:gd name="connsiteX121" fmla="*/ 7677066 w 7713579"/>
              <a:gd name="connsiteY121" fmla="*/ 5956300 h 6858000"/>
              <a:gd name="connsiteX122" fmla="*/ 7691354 w 7713579"/>
              <a:gd name="connsiteY122" fmla="*/ 6003925 h 6858000"/>
              <a:gd name="connsiteX123" fmla="*/ 7702466 w 7713579"/>
              <a:gd name="connsiteY123" fmla="*/ 6056312 h 6858000"/>
              <a:gd name="connsiteX124" fmla="*/ 7710404 w 7713579"/>
              <a:gd name="connsiteY124" fmla="*/ 6113462 h 6858000"/>
              <a:gd name="connsiteX125" fmla="*/ 7713579 w 7713579"/>
              <a:gd name="connsiteY125" fmla="*/ 6183312 h 6858000"/>
              <a:gd name="connsiteX126" fmla="*/ 7710404 w 7713579"/>
              <a:gd name="connsiteY126" fmla="*/ 6251575 h 6858000"/>
              <a:gd name="connsiteX127" fmla="*/ 7702466 w 7713579"/>
              <a:gd name="connsiteY127" fmla="*/ 6311900 h 6858000"/>
              <a:gd name="connsiteX128" fmla="*/ 7691354 w 7713579"/>
              <a:gd name="connsiteY128" fmla="*/ 6361112 h 6858000"/>
              <a:gd name="connsiteX129" fmla="*/ 7677066 w 7713579"/>
              <a:gd name="connsiteY129" fmla="*/ 6407150 h 6858000"/>
              <a:gd name="connsiteX130" fmla="*/ 7661191 w 7713579"/>
              <a:gd name="connsiteY130" fmla="*/ 6448425 h 6858000"/>
              <a:gd name="connsiteX131" fmla="*/ 7643729 w 7713579"/>
              <a:gd name="connsiteY131" fmla="*/ 6488112 h 6858000"/>
              <a:gd name="connsiteX132" fmla="*/ 7626266 w 7713579"/>
              <a:gd name="connsiteY132" fmla="*/ 6523037 h 6858000"/>
              <a:gd name="connsiteX133" fmla="*/ 7607216 w 7713579"/>
              <a:gd name="connsiteY133" fmla="*/ 6561137 h 6858000"/>
              <a:gd name="connsiteX134" fmla="*/ 7588166 w 7713579"/>
              <a:gd name="connsiteY134" fmla="*/ 6597650 h 6858000"/>
              <a:gd name="connsiteX135" fmla="*/ 7572291 w 7713579"/>
              <a:gd name="connsiteY135" fmla="*/ 6640512 h 6858000"/>
              <a:gd name="connsiteX136" fmla="*/ 7556416 w 7713579"/>
              <a:gd name="connsiteY136" fmla="*/ 6683375 h 6858000"/>
              <a:gd name="connsiteX137" fmla="*/ 7546891 w 7713579"/>
              <a:gd name="connsiteY137" fmla="*/ 6735762 h 6858000"/>
              <a:gd name="connsiteX138" fmla="*/ 7538954 w 7713579"/>
              <a:gd name="connsiteY138" fmla="*/ 6791325 h 6858000"/>
              <a:gd name="connsiteX139" fmla="*/ 7534191 w 7713579"/>
              <a:gd name="connsiteY139" fmla="*/ 6858000 h 6858000"/>
              <a:gd name="connsiteX140" fmla="*/ 0 w 7713579"/>
              <a:gd name="connsiteY140" fmla="*/ 6858000 h 6858000"/>
              <a:gd name="connsiteX141" fmla="*/ 0 w 7713579"/>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713579" h="6858000">
                <a:moveTo>
                  <a:pt x="0" y="0"/>
                </a:moveTo>
                <a:lnTo>
                  <a:pt x="7534191" y="0"/>
                </a:lnTo>
                <a:lnTo>
                  <a:pt x="7538954" y="66675"/>
                </a:lnTo>
                <a:lnTo>
                  <a:pt x="7546891" y="122237"/>
                </a:lnTo>
                <a:lnTo>
                  <a:pt x="7556416" y="174625"/>
                </a:lnTo>
                <a:lnTo>
                  <a:pt x="7572291" y="217487"/>
                </a:lnTo>
                <a:lnTo>
                  <a:pt x="7588166" y="260350"/>
                </a:lnTo>
                <a:lnTo>
                  <a:pt x="7607216" y="296862"/>
                </a:lnTo>
                <a:lnTo>
                  <a:pt x="7626266" y="334962"/>
                </a:lnTo>
                <a:lnTo>
                  <a:pt x="7643729" y="369887"/>
                </a:lnTo>
                <a:lnTo>
                  <a:pt x="7661191" y="409575"/>
                </a:lnTo>
                <a:lnTo>
                  <a:pt x="7677066" y="450850"/>
                </a:lnTo>
                <a:lnTo>
                  <a:pt x="7691354" y="496887"/>
                </a:lnTo>
                <a:lnTo>
                  <a:pt x="7702466" y="546100"/>
                </a:lnTo>
                <a:lnTo>
                  <a:pt x="7710404" y="606425"/>
                </a:lnTo>
                <a:lnTo>
                  <a:pt x="7713579" y="673100"/>
                </a:lnTo>
                <a:lnTo>
                  <a:pt x="7710404" y="744537"/>
                </a:lnTo>
                <a:lnTo>
                  <a:pt x="7702466" y="801687"/>
                </a:lnTo>
                <a:lnTo>
                  <a:pt x="7691354" y="854075"/>
                </a:lnTo>
                <a:lnTo>
                  <a:pt x="7677066" y="901700"/>
                </a:lnTo>
                <a:lnTo>
                  <a:pt x="7661191" y="942975"/>
                </a:lnTo>
                <a:lnTo>
                  <a:pt x="7642141" y="981075"/>
                </a:lnTo>
                <a:lnTo>
                  <a:pt x="7623091" y="1017587"/>
                </a:lnTo>
                <a:lnTo>
                  <a:pt x="7604041" y="1055687"/>
                </a:lnTo>
                <a:lnTo>
                  <a:pt x="7586579" y="1095375"/>
                </a:lnTo>
                <a:lnTo>
                  <a:pt x="7569116" y="1136650"/>
                </a:lnTo>
                <a:lnTo>
                  <a:pt x="7554829" y="1182687"/>
                </a:lnTo>
                <a:lnTo>
                  <a:pt x="7545304" y="1235075"/>
                </a:lnTo>
                <a:lnTo>
                  <a:pt x="7535779" y="1295400"/>
                </a:lnTo>
                <a:lnTo>
                  <a:pt x="7534191" y="1363662"/>
                </a:lnTo>
                <a:lnTo>
                  <a:pt x="7535779" y="1431925"/>
                </a:lnTo>
                <a:lnTo>
                  <a:pt x="7545304" y="1492250"/>
                </a:lnTo>
                <a:lnTo>
                  <a:pt x="7554829" y="1544637"/>
                </a:lnTo>
                <a:lnTo>
                  <a:pt x="7569116" y="1589087"/>
                </a:lnTo>
                <a:lnTo>
                  <a:pt x="7586579" y="1631950"/>
                </a:lnTo>
                <a:lnTo>
                  <a:pt x="7604041" y="1671637"/>
                </a:lnTo>
                <a:lnTo>
                  <a:pt x="7623091" y="1708150"/>
                </a:lnTo>
                <a:lnTo>
                  <a:pt x="7642141" y="1743075"/>
                </a:lnTo>
                <a:lnTo>
                  <a:pt x="7661191" y="1782762"/>
                </a:lnTo>
                <a:lnTo>
                  <a:pt x="7677066" y="1824037"/>
                </a:lnTo>
                <a:lnTo>
                  <a:pt x="7691354" y="1870075"/>
                </a:lnTo>
                <a:lnTo>
                  <a:pt x="7702466" y="1922462"/>
                </a:lnTo>
                <a:lnTo>
                  <a:pt x="7710404" y="1982787"/>
                </a:lnTo>
                <a:lnTo>
                  <a:pt x="7713579" y="2051050"/>
                </a:lnTo>
                <a:lnTo>
                  <a:pt x="7710404" y="2119312"/>
                </a:lnTo>
                <a:lnTo>
                  <a:pt x="7702466" y="2179637"/>
                </a:lnTo>
                <a:lnTo>
                  <a:pt x="7691354" y="2232025"/>
                </a:lnTo>
                <a:lnTo>
                  <a:pt x="7677066" y="2278062"/>
                </a:lnTo>
                <a:lnTo>
                  <a:pt x="7661191" y="2319337"/>
                </a:lnTo>
                <a:lnTo>
                  <a:pt x="7642141" y="2359025"/>
                </a:lnTo>
                <a:lnTo>
                  <a:pt x="7623091" y="2395537"/>
                </a:lnTo>
                <a:lnTo>
                  <a:pt x="7604041" y="2433637"/>
                </a:lnTo>
                <a:lnTo>
                  <a:pt x="7586579" y="2471737"/>
                </a:lnTo>
                <a:lnTo>
                  <a:pt x="7569116" y="2513012"/>
                </a:lnTo>
                <a:lnTo>
                  <a:pt x="7554829" y="2560637"/>
                </a:lnTo>
                <a:lnTo>
                  <a:pt x="7545304" y="2613025"/>
                </a:lnTo>
                <a:lnTo>
                  <a:pt x="7535779" y="2671762"/>
                </a:lnTo>
                <a:lnTo>
                  <a:pt x="7534191" y="2741612"/>
                </a:lnTo>
                <a:lnTo>
                  <a:pt x="7535779" y="2809875"/>
                </a:lnTo>
                <a:lnTo>
                  <a:pt x="7545304" y="2868612"/>
                </a:lnTo>
                <a:lnTo>
                  <a:pt x="7554829" y="2922587"/>
                </a:lnTo>
                <a:lnTo>
                  <a:pt x="7569116" y="2967037"/>
                </a:lnTo>
                <a:lnTo>
                  <a:pt x="7586579" y="3009900"/>
                </a:lnTo>
                <a:lnTo>
                  <a:pt x="7604041" y="3046412"/>
                </a:lnTo>
                <a:lnTo>
                  <a:pt x="7623091" y="3084512"/>
                </a:lnTo>
                <a:lnTo>
                  <a:pt x="7642141" y="3121025"/>
                </a:lnTo>
                <a:lnTo>
                  <a:pt x="7661191" y="3160712"/>
                </a:lnTo>
                <a:lnTo>
                  <a:pt x="7677066" y="3201987"/>
                </a:lnTo>
                <a:lnTo>
                  <a:pt x="7691354" y="3248025"/>
                </a:lnTo>
                <a:lnTo>
                  <a:pt x="7702466" y="3300412"/>
                </a:lnTo>
                <a:lnTo>
                  <a:pt x="7710404" y="3360737"/>
                </a:lnTo>
                <a:lnTo>
                  <a:pt x="7713579" y="3427412"/>
                </a:lnTo>
                <a:lnTo>
                  <a:pt x="7710404" y="3497262"/>
                </a:lnTo>
                <a:lnTo>
                  <a:pt x="7702466" y="3557587"/>
                </a:lnTo>
                <a:lnTo>
                  <a:pt x="7691354" y="3609975"/>
                </a:lnTo>
                <a:lnTo>
                  <a:pt x="7677066" y="3656012"/>
                </a:lnTo>
                <a:lnTo>
                  <a:pt x="7661191" y="3697287"/>
                </a:lnTo>
                <a:lnTo>
                  <a:pt x="7642141" y="3736975"/>
                </a:lnTo>
                <a:lnTo>
                  <a:pt x="7604041" y="3811587"/>
                </a:lnTo>
                <a:lnTo>
                  <a:pt x="7586579" y="3848100"/>
                </a:lnTo>
                <a:lnTo>
                  <a:pt x="7569116" y="3890962"/>
                </a:lnTo>
                <a:lnTo>
                  <a:pt x="7554829" y="3935412"/>
                </a:lnTo>
                <a:lnTo>
                  <a:pt x="7545304" y="3987800"/>
                </a:lnTo>
                <a:lnTo>
                  <a:pt x="7535779" y="4048125"/>
                </a:lnTo>
                <a:lnTo>
                  <a:pt x="7534191" y="4116387"/>
                </a:lnTo>
                <a:lnTo>
                  <a:pt x="7535779" y="4186237"/>
                </a:lnTo>
                <a:lnTo>
                  <a:pt x="7545304" y="4244975"/>
                </a:lnTo>
                <a:lnTo>
                  <a:pt x="7554829" y="4297362"/>
                </a:lnTo>
                <a:lnTo>
                  <a:pt x="7569116" y="4343400"/>
                </a:lnTo>
                <a:lnTo>
                  <a:pt x="7586579" y="4386262"/>
                </a:lnTo>
                <a:lnTo>
                  <a:pt x="7604041" y="4424362"/>
                </a:lnTo>
                <a:lnTo>
                  <a:pt x="7642141" y="4498975"/>
                </a:lnTo>
                <a:lnTo>
                  <a:pt x="7661191" y="4537075"/>
                </a:lnTo>
                <a:lnTo>
                  <a:pt x="7677066" y="4579937"/>
                </a:lnTo>
                <a:lnTo>
                  <a:pt x="7691354" y="4625975"/>
                </a:lnTo>
                <a:lnTo>
                  <a:pt x="7702466" y="4678362"/>
                </a:lnTo>
                <a:lnTo>
                  <a:pt x="7710404" y="4738687"/>
                </a:lnTo>
                <a:lnTo>
                  <a:pt x="7713579" y="4806950"/>
                </a:lnTo>
                <a:lnTo>
                  <a:pt x="7710404" y="4875212"/>
                </a:lnTo>
                <a:lnTo>
                  <a:pt x="7702466" y="4935537"/>
                </a:lnTo>
                <a:lnTo>
                  <a:pt x="7691354" y="4987925"/>
                </a:lnTo>
                <a:lnTo>
                  <a:pt x="7677066" y="5033962"/>
                </a:lnTo>
                <a:lnTo>
                  <a:pt x="7661191" y="5075237"/>
                </a:lnTo>
                <a:lnTo>
                  <a:pt x="7642141" y="5114925"/>
                </a:lnTo>
                <a:lnTo>
                  <a:pt x="7623091" y="5149850"/>
                </a:lnTo>
                <a:lnTo>
                  <a:pt x="7604041" y="5186362"/>
                </a:lnTo>
                <a:lnTo>
                  <a:pt x="7586579" y="5226050"/>
                </a:lnTo>
                <a:lnTo>
                  <a:pt x="7569116" y="5268912"/>
                </a:lnTo>
                <a:lnTo>
                  <a:pt x="7554829" y="5313362"/>
                </a:lnTo>
                <a:lnTo>
                  <a:pt x="7545304" y="5365750"/>
                </a:lnTo>
                <a:lnTo>
                  <a:pt x="7535779" y="5426075"/>
                </a:lnTo>
                <a:lnTo>
                  <a:pt x="7534191" y="5494337"/>
                </a:lnTo>
                <a:lnTo>
                  <a:pt x="7535779" y="5562600"/>
                </a:lnTo>
                <a:lnTo>
                  <a:pt x="7545304" y="5622925"/>
                </a:lnTo>
                <a:lnTo>
                  <a:pt x="7554829" y="5675312"/>
                </a:lnTo>
                <a:lnTo>
                  <a:pt x="7569116" y="5721350"/>
                </a:lnTo>
                <a:lnTo>
                  <a:pt x="7586579" y="5762625"/>
                </a:lnTo>
                <a:lnTo>
                  <a:pt x="7604041" y="5802312"/>
                </a:lnTo>
                <a:lnTo>
                  <a:pt x="7623091" y="5840412"/>
                </a:lnTo>
                <a:lnTo>
                  <a:pt x="7642141" y="5876925"/>
                </a:lnTo>
                <a:lnTo>
                  <a:pt x="7661191" y="5915025"/>
                </a:lnTo>
                <a:lnTo>
                  <a:pt x="7677066" y="5956300"/>
                </a:lnTo>
                <a:lnTo>
                  <a:pt x="7691354" y="6003925"/>
                </a:lnTo>
                <a:lnTo>
                  <a:pt x="7702466" y="6056312"/>
                </a:lnTo>
                <a:lnTo>
                  <a:pt x="7710404" y="6113462"/>
                </a:lnTo>
                <a:lnTo>
                  <a:pt x="7713579" y="6183312"/>
                </a:lnTo>
                <a:lnTo>
                  <a:pt x="7710404" y="6251575"/>
                </a:lnTo>
                <a:lnTo>
                  <a:pt x="7702466" y="6311900"/>
                </a:lnTo>
                <a:lnTo>
                  <a:pt x="7691354" y="6361112"/>
                </a:lnTo>
                <a:lnTo>
                  <a:pt x="7677066" y="6407150"/>
                </a:lnTo>
                <a:lnTo>
                  <a:pt x="7661191" y="6448425"/>
                </a:lnTo>
                <a:lnTo>
                  <a:pt x="7643729" y="6488112"/>
                </a:lnTo>
                <a:lnTo>
                  <a:pt x="7626266" y="6523037"/>
                </a:lnTo>
                <a:lnTo>
                  <a:pt x="7607216" y="6561137"/>
                </a:lnTo>
                <a:lnTo>
                  <a:pt x="7588166" y="6597650"/>
                </a:lnTo>
                <a:lnTo>
                  <a:pt x="7572291" y="6640512"/>
                </a:lnTo>
                <a:lnTo>
                  <a:pt x="7556416" y="6683375"/>
                </a:lnTo>
                <a:lnTo>
                  <a:pt x="7546891" y="6735762"/>
                </a:lnTo>
                <a:lnTo>
                  <a:pt x="7538954" y="6791325"/>
                </a:lnTo>
                <a:lnTo>
                  <a:pt x="7534191" y="6858000"/>
                </a:lnTo>
                <a:lnTo>
                  <a:pt x="0" y="6858000"/>
                </a:lnTo>
                <a:lnTo>
                  <a:pt x="0" y="0"/>
                </a:ln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8E0D66A-C2F4-42C3-BA30-36B6C6C25ACE}"/>
              </a:ext>
            </a:extLst>
          </p:cNvPr>
          <p:cNvPicPr>
            <a:picLocks noChangeAspect="1"/>
          </p:cNvPicPr>
          <p:nvPr/>
        </p:nvPicPr>
        <p:blipFill>
          <a:blip r:embed="rId3"/>
          <a:stretch>
            <a:fillRect/>
          </a:stretch>
        </p:blipFill>
        <p:spPr>
          <a:xfrm>
            <a:off x="987467" y="643469"/>
            <a:ext cx="5571062" cy="5571062"/>
          </a:xfrm>
          <a:prstGeom prst="rect">
            <a:avLst/>
          </a:prstGeom>
        </p:spPr>
      </p:pic>
      <p:sp>
        <p:nvSpPr>
          <p:cNvPr id="3" name="Content Placeholder 2">
            <a:extLst>
              <a:ext uri="{FF2B5EF4-FFF2-40B4-BE49-F238E27FC236}">
                <a16:creationId xmlns:a16="http://schemas.microsoft.com/office/drawing/2014/main" id="{557B508B-D665-4A62-ADF6-6F32CEAF7D37}"/>
              </a:ext>
            </a:extLst>
          </p:cNvPr>
          <p:cNvSpPr>
            <a:spLocks noGrp="1"/>
          </p:cNvSpPr>
          <p:nvPr>
            <p:ph idx="1"/>
          </p:nvPr>
        </p:nvSpPr>
        <p:spPr>
          <a:xfrm>
            <a:off x="7921375" y="1551398"/>
            <a:ext cx="4191856" cy="5178174"/>
          </a:xfrm>
        </p:spPr>
        <p:txBody>
          <a:bodyPr>
            <a:normAutofit fontScale="47500" lnSpcReduction="20000"/>
          </a:bodyPr>
          <a:lstStyle/>
          <a:p>
            <a:r>
              <a:rPr lang="en-GB" sz="3800" dirty="0">
                <a:latin typeface="Arial" panose="020B0604020202020204" pitchFamily="34" charset="0"/>
                <a:cs typeface="Arial" panose="020B0604020202020204" pitchFamily="34" charset="0"/>
              </a:rPr>
              <a:t>a standard framework adopted across agencies in the public, community and voluntary sectors</a:t>
            </a:r>
          </a:p>
          <a:p>
            <a:r>
              <a:rPr lang="en-GB" sz="3800" dirty="0">
                <a:latin typeface="Arial" panose="020B0604020202020204" pitchFamily="34" charset="0"/>
                <a:cs typeface="Arial" panose="020B0604020202020204" pitchFamily="34" charset="0"/>
              </a:rPr>
              <a:t>for all those working with children and young people from pre-birth with emerging or known additional or complex needs/disabilities, including children in care and those in need of protection. </a:t>
            </a:r>
            <a:endParaRPr lang="en-GB" sz="3800" dirty="0">
              <a:solidFill>
                <a:schemeClr val="tx1">
                  <a:alpha val="60000"/>
                </a:schemeClr>
              </a:solidFill>
              <a:latin typeface="Arial" panose="020B0604020202020204" pitchFamily="34" charset="0"/>
              <a:cs typeface="Arial" panose="020B0604020202020204" pitchFamily="34" charset="0"/>
            </a:endParaRPr>
          </a:p>
          <a:p>
            <a:r>
              <a:rPr lang="en-GB" sz="3800" dirty="0">
                <a:latin typeface="Arial" panose="020B0604020202020204" pitchFamily="34" charset="0"/>
                <a:cs typeface="Arial" panose="020B0604020202020204" pitchFamily="34" charset="0"/>
              </a:rPr>
              <a:t>enables agencies to work together effectively to ensure children, young people and families can access the right help at the right time and from the right service</a:t>
            </a:r>
          </a:p>
          <a:p>
            <a:r>
              <a:rPr lang="en-GB" sz="3800" dirty="0">
                <a:latin typeface="Arial" panose="020B0604020202020204" pitchFamily="34" charset="0"/>
                <a:cs typeface="Arial" panose="020B0604020202020204" pitchFamily="34" charset="0"/>
              </a:rPr>
              <a:t>the vehicle for delivering the four outcomes of the Children’s Plan that all children in Jersey:</a:t>
            </a:r>
          </a:p>
          <a:p>
            <a:pPr lvl="1"/>
            <a:r>
              <a:rPr lang="en-GB" sz="3800" dirty="0">
                <a:latin typeface="Arial" panose="020B0604020202020204" pitchFamily="34" charset="0"/>
                <a:cs typeface="Arial" panose="020B0604020202020204" pitchFamily="34" charset="0"/>
              </a:rPr>
              <a:t>grow up safely</a:t>
            </a:r>
          </a:p>
          <a:p>
            <a:pPr lvl="1"/>
            <a:r>
              <a:rPr lang="en-GB" sz="3800" dirty="0">
                <a:latin typeface="Arial" panose="020B0604020202020204" pitchFamily="34" charset="0"/>
                <a:cs typeface="Arial" panose="020B0604020202020204" pitchFamily="34" charset="0"/>
              </a:rPr>
              <a:t>live healthy lives</a:t>
            </a:r>
          </a:p>
          <a:p>
            <a:pPr lvl="1"/>
            <a:r>
              <a:rPr lang="en-GB" sz="3800" dirty="0">
                <a:latin typeface="Arial" panose="020B0604020202020204" pitchFamily="34" charset="0"/>
                <a:cs typeface="Arial" panose="020B0604020202020204" pitchFamily="34" charset="0"/>
              </a:rPr>
              <a:t>learn and achieve </a:t>
            </a:r>
          </a:p>
          <a:p>
            <a:pPr lvl="1"/>
            <a:r>
              <a:rPr lang="en-GB" sz="3800" dirty="0">
                <a:latin typeface="Arial" panose="020B0604020202020204" pitchFamily="34" charset="0"/>
                <a:cs typeface="Arial" panose="020B0604020202020204" pitchFamily="34" charset="0"/>
              </a:rPr>
              <a:t>are valued and involved</a:t>
            </a:r>
          </a:p>
          <a:p>
            <a:pPr lvl="1"/>
            <a:endParaRPr lang="en-GB" sz="3800" dirty="0">
              <a:latin typeface="Arial" panose="020B0604020202020204" pitchFamily="34" charset="0"/>
              <a:cs typeface="Arial" panose="020B0604020202020204" pitchFamily="34" charset="0"/>
            </a:endParaRPr>
          </a:p>
          <a:p>
            <a:pPr marL="457200" lvl="1" indent="0">
              <a:buNone/>
            </a:pPr>
            <a:r>
              <a:rPr lang="en-GB" sz="1800" u="sng" dirty="0">
                <a:solidFill>
                  <a:srgbClr val="0563C1"/>
                </a:solidFill>
                <a:effectLst/>
                <a:latin typeface="Calibri" panose="020F0502020204030204" pitchFamily="34" charset="0"/>
                <a:ea typeface="Calibri" panose="020F0502020204030204" pitchFamily="34" charset="0"/>
                <a:hlinkClick r:id="rId4"/>
              </a:rPr>
              <a:t>https://www.youtube.com/watch?v=sBRSfh0ZMjs</a:t>
            </a:r>
            <a:r>
              <a:rPr lang="en-GB" sz="1800" dirty="0">
                <a:effectLst/>
                <a:latin typeface="Calibri" panose="020F0502020204030204" pitchFamily="34" charset="0"/>
                <a:ea typeface="Calibri" panose="020F0502020204030204" pitchFamily="34" charset="0"/>
              </a:rPr>
              <a:t> </a:t>
            </a:r>
            <a:endParaRPr lang="en-GB" sz="3800" dirty="0">
              <a:latin typeface="Arial" panose="020B0604020202020204" pitchFamily="34" charset="0"/>
              <a:cs typeface="Arial" panose="020B0604020202020204" pitchFamily="34" charset="0"/>
            </a:endParaRPr>
          </a:p>
          <a:p>
            <a:endParaRPr lang="en-GB" sz="1600" dirty="0">
              <a:solidFill>
                <a:schemeClr val="tx1">
                  <a:alpha val="60000"/>
                </a:schemeClr>
              </a:solidFill>
            </a:endParaRPr>
          </a:p>
        </p:txBody>
      </p:sp>
    </p:spTree>
    <p:extLst>
      <p:ext uri="{BB962C8B-B14F-4D97-AF65-F5344CB8AC3E}">
        <p14:creationId xmlns:p14="http://schemas.microsoft.com/office/powerpoint/2010/main" val="2678314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3C0E1F-6897-4A1B-805F-FC5ACE955589}"/>
              </a:ext>
            </a:extLst>
          </p:cNvPr>
          <p:cNvPicPr>
            <a:picLocks noChangeAspect="1"/>
          </p:cNvPicPr>
          <p:nvPr/>
        </p:nvPicPr>
        <p:blipFill>
          <a:blip r:embed="rId3"/>
          <a:stretch>
            <a:fillRect/>
          </a:stretch>
        </p:blipFill>
        <p:spPr>
          <a:xfrm>
            <a:off x="1255760" y="667820"/>
            <a:ext cx="9059129" cy="5167901"/>
          </a:xfrm>
          <a:prstGeom prst="rect">
            <a:avLst/>
          </a:prstGeom>
        </p:spPr>
      </p:pic>
    </p:spTree>
    <p:extLst>
      <p:ext uri="{BB962C8B-B14F-4D97-AF65-F5344CB8AC3E}">
        <p14:creationId xmlns:p14="http://schemas.microsoft.com/office/powerpoint/2010/main" val="1369134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9FBBAE-622D-0027-44E4-41AB35F70398}"/>
              </a:ext>
            </a:extLst>
          </p:cNvPr>
          <p:cNvPicPr>
            <a:picLocks noChangeAspect="1"/>
          </p:cNvPicPr>
          <p:nvPr/>
        </p:nvPicPr>
        <p:blipFill>
          <a:blip r:embed="rId2"/>
          <a:stretch>
            <a:fillRect/>
          </a:stretch>
        </p:blipFill>
        <p:spPr>
          <a:xfrm>
            <a:off x="0" y="413371"/>
            <a:ext cx="12192000" cy="6031258"/>
          </a:xfrm>
          <a:prstGeom prst="rect">
            <a:avLst/>
          </a:prstGeom>
        </p:spPr>
      </p:pic>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D1E2BDC8-F038-EC00-DE1F-7D8140D881DB}"/>
                  </a:ext>
                </a:extLst>
              </p14:cNvPr>
              <p14:cNvContentPartPr/>
              <p14:nvPr/>
            </p14:nvContentPartPr>
            <p14:xfrm>
              <a:off x="315849" y="4423842"/>
              <a:ext cx="2807280" cy="1269000"/>
            </p14:xfrm>
          </p:contentPart>
        </mc:Choice>
        <mc:Fallback xmlns="">
          <p:pic>
            <p:nvPicPr>
              <p:cNvPr id="5" name="Ink 4">
                <a:extLst>
                  <a:ext uri="{FF2B5EF4-FFF2-40B4-BE49-F238E27FC236}">
                    <a16:creationId xmlns:a16="http://schemas.microsoft.com/office/drawing/2014/main" id="{D1E2BDC8-F038-EC00-DE1F-7D8140D881DB}"/>
                  </a:ext>
                </a:extLst>
              </p:cNvPr>
              <p:cNvPicPr/>
              <p:nvPr/>
            </p:nvPicPr>
            <p:blipFill>
              <a:blip r:embed="rId4"/>
              <a:stretch>
                <a:fillRect/>
              </a:stretch>
            </p:blipFill>
            <p:spPr>
              <a:xfrm>
                <a:off x="306849" y="4415202"/>
                <a:ext cx="2824920" cy="12866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C0B556B4-7E8A-ADBB-7C01-F3881CD3A579}"/>
                  </a:ext>
                </a:extLst>
              </p14:cNvPr>
              <p14:cNvContentPartPr/>
              <p14:nvPr/>
            </p14:nvContentPartPr>
            <p14:xfrm>
              <a:off x="1184169" y="4427442"/>
              <a:ext cx="1353600" cy="144720"/>
            </p14:xfrm>
          </p:contentPart>
        </mc:Choice>
        <mc:Fallback xmlns="">
          <p:pic>
            <p:nvPicPr>
              <p:cNvPr id="6" name="Ink 5">
                <a:extLst>
                  <a:ext uri="{FF2B5EF4-FFF2-40B4-BE49-F238E27FC236}">
                    <a16:creationId xmlns:a16="http://schemas.microsoft.com/office/drawing/2014/main" id="{C0B556B4-7E8A-ADBB-7C01-F3881CD3A579}"/>
                  </a:ext>
                </a:extLst>
              </p:cNvPr>
              <p:cNvPicPr/>
              <p:nvPr/>
            </p:nvPicPr>
            <p:blipFill>
              <a:blip r:embed="rId6"/>
              <a:stretch>
                <a:fillRect/>
              </a:stretch>
            </p:blipFill>
            <p:spPr>
              <a:xfrm>
                <a:off x="1175529" y="4418802"/>
                <a:ext cx="1371240" cy="162360"/>
              </a:xfrm>
              <a:prstGeom prst="rect">
                <a:avLst/>
              </a:prstGeom>
            </p:spPr>
          </p:pic>
        </mc:Fallback>
      </mc:AlternateContent>
    </p:spTree>
    <p:extLst>
      <p:ext uri="{BB962C8B-B14F-4D97-AF65-F5344CB8AC3E}">
        <p14:creationId xmlns:p14="http://schemas.microsoft.com/office/powerpoint/2010/main" val="2130136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7E4F67-7E20-EAFB-6407-9536881236FC}"/>
              </a:ext>
            </a:extLst>
          </p:cNvPr>
          <p:cNvPicPr>
            <a:picLocks noChangeAspect="1"/>
          </p:cNvPicPr>
          <p:nvPr/>
        </p:nvPicPr>
        <p:blipFill>
          <a:blip r:embed="rId2"/>
          <a:stretch>
            <a:fillRect/>
          </a:stretch>
        </p:blipFill>
        <p:spPr>
          <a:xfrm>
            <a:off x="0" y="414457"/>
            <a:ext cx="12192000" cy="6029085"/>
          </a:xfrm>
          <a:prstGeom prst="rect">
            <a:avLst/>
          </a:prstGeom>
        </p:spPr>
      </p:pic>
    </p:spTree>
    <p:extLst>
      <p:ext uri="{BB962C8B-B14F-4D97-AF65-F5344CB8AC3E}">
        <p14:creationId xmlns:p14="http://schemas.microsoft.com/office/powerpoint/2010/main" val="4030678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83A9A-591B-4CD8-B88E-A9FCE151DF8F}"/>
              </a:ext>
            </a:extLst>
          </p:cNvPr>
          <p:cNvSpPr>
            <a:spLocks noGrp="1"/>
          </p:cNvSpPr>
          <p:nvPr>
            <p:ph type="title"/>
          </p:nvPr>
        </p:nvSpPr>
        <p:spPr/>
        <p:txBody>
          <a:bodyPr/>
          <a:lstStyle/>
          <a:p>
            <a:r>
              <a:rPr lang="en-GB" dirty="0"/>
              <a:t>Parenting Programmes</a:t>
            </a:r>
          </a:p>
        </p:txBody>
      </p:sp>
      <p:sp>
        <p:nvSpPr>
          <p:cNvPr id="3" name="Content Placeholder 2">
            <a:extLst>
              <a:ext uri="{FF2B5EF4-FFF2-40B4-BE49-F238E27FC236}">
                <a16:creationId xmlns:a16="http://schemas.microsoft.com/office/drawing/2014/main" id="{0E716C90-706E-448E-B7E3-926F07212AE9}"/>
              </a:ext>
            </a:extLst>
          </p:cNvPr>
          <p:cNvSpPr>
            <a:spLocks noGrp="1"/>
          </p:cNvSpPr>
          <p:nvPr>
            <p:ph idx="1"/>
          </p:nvPr>
        </p:nvSpPr>
        <p:spPr/>
        <p:txBody>
          <a:bodyPr>
            <a:normAutofit lnSpcReduction="10000"/>
          </a:bodyPr>
          <a:lstStyle/>
          <a:p>
            <a:pPr marL="0" indent="0">
              <a:buNone/>
            </a:pPr>
            <a:r>
              <a:rPr lang="en-GB" u="sng" dirty="0"/>
              <a:t>Universal Offer</a:t>
            </a:r>
            <a:endParaRPr lang="en-GB" dirty="0"/>
          </a:p>
          <a:p>
            <a:r>
              <a:rPr lang="en-GB" dirty="0"/>
              <a:t>Triple P: Seminars, Discussion Groups, 5-12 years, Teen Triple P, Stepping Stones</a:t>
            </a:r>
          </a:p>
          <a:p>
            <a:endParaRPr lang="en-GB" dirty="0"/>
          </a:p>
          <a:p>
            <a:r>
              <a:rPr lang="en-GB" u="sng" dirty="0"/>
              <a:t>Targeted Support</a:t>
            </a:r>
          </a:p>
          <a:p>
            <a:r>
              <a:rPr lang="en-GB" dirty="0"/>
              <a:t>New Forest Parenting Programme (NFPP)</a:t>
            </a:r>
          </a:p>
          <a:p>
            <a:r>
              <a:rPr lang="en-GB" dirty="0"/>
              <a:t>Who’s in Charge (</a:t>
            </a:r>
            <a:r>
              <a:rPr lang="en-GB" dirty="0" err="1"/>
              <a:t>WiC</a:t>
            </a:r>
            <a:r>
              <a:rPr lang="en-GB" dirty="0"/>
              <a:t>)</a:t>
            </a:r>
          </a:p>
          <a:p>
            <a:r>
              <a:rPr lang="en-GB" dirty="0"/>
              <a:t>Family Transitions</a:t>
            </a:r>
          </a:p>
          <a:p>
            <a:r>
              <a:rPr lang="en-GB" dirty="0"/>
              <a:t>Time to Pause</a:t>
            </a:r>
          </a:p>
          <a:p>
            <a:r>
              <a:rPr lang="en-GB" dirty="0"/>
              <a:t>Early Bird / Early Bird +</a:t>
            </a:r>
          </a:p>
          <a:p>
            <a:pPr marL="0" indent="0">
              <a:buNone/>
            </a:pPr>
            <a:endParaRPr lang="en-GB" dirty="0"/>
          </a:p>
          <a:p>
            <a:pPr marL="0" indent="0">
              <a:buNone/>
            </a:pPr>
            <a:r>
              <a:rPr lang="en-GB" dirty="0"/>
              <a:t>Refer via Children and Families Hub</a:t>
            </a:r>
          </a:p>
        </p:txBody>
      </p:sp>
    </p:spTree>
    <p:extLst>
      <p:ext uri="{BB962C8B-B14F-4D97-AF65-F5344CB8AC3E}">
        <p14:creationId xmlns:p14="http://schemas.microsoft.com/office/powerpoint/2010/main" val="30084857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D07D64B133C8F41AD3A2EB2D340B12A" ma:contentTypeVersion="4" ma:contentTypeDescription="Create a new document." ma:contentTypeScope="" ma:versionID="de34279b6f6fb0ff68d696bfc6c93a25">
  <xsd:schema xmlns:xsd="http://www.w3.org/2001/XMLSchema" xmlns:xs="http://www.w3.org/2001/XMLSchema" xmlns:p="http://schemas.microsoft.com/office/2006/metadata/properties" xmlns:ns3="3d93e6a9-0a26-48b0-94fb-0a6b1bc68565" targetNamespace="http://schemas.microsoft.com/office/2006/metadata/properties" ma:root="true" ma:fieldsID="2feee37dee58a8df0e9c64f536e905bc" ns3:_="">
    <xsd:import namespace="3d93e6a9-0a26-48b0-94fb-0a6b1bc6856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93e6a9-0a26-48b0-94fb-0a6b1bc685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E2A9F-8641-4EA5-A223-27D9DA0414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93e6a9-0a26-48b0-94fb-0a6b1bc6856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7C5B46-D07B-4BDC-B2FB-669E2C6CEE7C}">
  <ds:schemaRefs>
    <ds:schemaRef ds:uri="http://schemas.microsoft.com/sharepoint/v3/contenttype/forms"/>
  </ds:schemaRefs>
</ds:datastoreItem>
</file>

<file path=customXml/itemProps3.xml><?xml version="1.0" encoding="utf-8"?>
<ds:datastoreItem xmlns:ds="http://schemas.openxmlformats.org/officeDocument/2006/customXml" ds:itemID="{116EFCD6-B623-4888-8A00-164FF07E1F73}">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3d93e6a9-0a26-48b0-94fb-0a6b1bc68565"/>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2381</TotalTime>
  <Words>551</Words>
  <Application>Microsoft Office PowerPoint</Application>
  <PresentationFormat>Widescreen</PresentationFormat>
  <Paragraphs>67</Paragraphs>
  <Slides>7</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Arial</vt:lpstr>
      <vt:lpstr>Calibri</vt:lpstr>
      <vt:lpstr>Calibri Light</vt:lpstr>
      <vt:lpstr>Segoe UI Semibold</vt:lpstr>
      <vt:lpstr>Segoe UI Semilight</vt:lpstr>
      <vt:lpstr>Office Theme</vt:lpstr>
      <vt:lpstr>Custom Design</vt:lpstr>
      <vt:lpstr>Children and Families Hub</vt:lpstr>
      <vt:lpstr>PowerPoint Presentation</vt:lpstr>
      <vt:lpstr>Jersey’s Children First </vt:lpstr>
      <vt:lpstr>PowerPoint Presentation</vt:lpstr>
      <vt:lpstr>PowerPoint Presentation</vt:lpstr>
      <vt:lpstr>PowerPoint Presentation</vt:lpstr>
      <vt:lpstr>Parenting Programmes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and Community Support Service Priorities for the first six months</dc:title>
  <dc:creator>Lisa Perkins</dc:creator>
  <cp:lastModifiedBy>Natalie Cordiner</cp:lastModifiedBy>
  <cp:revision>96</cp:revision>
  <cp:lastPrinted>2022-01-31T22:36:22Z</cp:lastPrinted>
  <dcterms:created xsi:type="dcterms:W3CDTF">2021-01-10T15:52:22Z</dcterms:created>
  <dcterms:modified xsi:type="dcterms:W3CDTF">2023-06-16T12:22:54Z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0x0101005D07D64B133C8F41AD3A2EB2D340B12A</vt:lpwstr>
  </property>
</Properties>
</file>